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4"/>
  </p:notesMasterIdLst>
  <p:sldIdLst>
    <p:sldId id="256" r:id="rId3"/>
    <p:sldId id="389" r:id="rId4"/>
    <p:sldId id="263" r:id="rId5"/>
    <p:sldId id="387"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1" r:id="rId22"/>
    <p:sldId id="282" r:id="rId23"/>
    <p:sldId id="288" r:id="rId24"/>
    <p:sldId id="289" r:id="rId25"/>
    <p:sldId id="290" r:id="rId26"/>
    <p:sldId id="291" r:id="rId27"/>
    <p:sldId id="292" r:id="rId28"/>
    <p:sldId id="301" r:id="rId29"/>
    <p:sldId id="302" r:id="rId30"/>
    <p:sldId id="303" r:id="rId31"/>
    <p:sldId id="304" r:id="rId32"/>
    <p:sldId id="306" r:id="rId33"/>
    <p:sldId id="307" r:id="rId34"/>
    <p:sldId id="343" r:id="rId35"/>
    <p:sldId id="309" r:id="rId36"/>
    <p:sldId id="310" r:id="rId37"/>
    <p:sldId id="311" r:id="rId38"/>
    <p:sldId id="312" r:id="rId39"/>
    <p:sldId id="313" r:id="rId40"/>
    <p:sldId id="314" r:id="rId41"/>
    <p:sldId id="315" r:id="rId42"/>
    <p:sldId id="396" r:id="rId43"/>
    <p:sldId id="393" r:id="rId44"/>
    <p:sldId id="316" r:id="rId45"/>
    <p:sldId id="392" r:id="rId46"/>
    <p:sldId id="397" r:id="rId47"/>
    <p:sldId id="390" r:id="rId48"/>
    <p:sldId id="327" r:id="rId49"/>
    <p:sldId id="328" r:id="rId50"/>
    <p:sldId id="330" r:id="rId51"/>
    <p:sldId id="331" r:id="rId52"/>
    <p:sldId id="332" r:id="rId53"/>
    <p:sldId id="334" r:id="rId54"/>
    <p:sldId id="335" r:id="rId55"/>
    <p:sldId id="338" r:id="rId56"/>
    <p:sldId id="385" r:id="rId57"/>
    <p:sldId id="384" r:id="rId58"/>
    <p:sldId id="339" r:id="rId59"/>
    <p:sldId id="340" r:id="rId60"/>
    <p:sldId id="341" r:id="rId61"/>
    <p:sldId id="342" r:id="rId62"/>
    <p:sldId id="398" r:id="rId63"/>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2A3BA3"/>
    <a:srgbClr val="E6E6E6"/>
    <a:srgbClr val="004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p:cViewPr varScale="1">
        <p:scale>
          <a:sx n="75" d="100"/>
          <a:sy n="75" d="100"/>
        </p:scale>
        <p:origin x="1454" y="-2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4"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5"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7"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8"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9" name="AutoShape 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0" name="AutoShape 8"/>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1" name="AutoShape 9"/>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2" name="AutoShape 10"/>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3" name="AutoShape 1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4" name="AutoShape 1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5" name="Rectangle 13"/>
          <p:cNvSpPr>
            <a:spLocks noGrp="1" noRot="1" noChangeAspect="1" noChangeArrowheads="1"/>
          </p:cNvSpPr>
          <p:nvPr>
            <p:ph type="sldImg"/>
          </p:nvPr>
        </p:nvSpPr>
        <p:spPr bwMode="auto">
          <a:xfrm>
            <a:off x="1371600" y="763588"/>
            <a:ext cx="5008563"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6" name="Rectangle 14"/>
          <p:cNvSpPr>
            <a:spLocks noGrp="1" noChangeArrowheads="1"/>
          </p:cNvSpPr>
          <p:nvPr>
            <p:ph type="body"/>
          </p:nvPr>
        </p:nvSpPr>
        <p:spPr bwMode="auto">
          <a:xfrm>
            <a:off x="777875" y="4776788"/>
            <a:ext cx="6197600" cy="450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3087" name="Rectangle 15"/>
          <p:cNvSpPr>
            <a:spLocks noGrp="1" noChangeArrowheads="1"/>
          </p:cNvSpPr>
          <p:nvPr>
            <p:ph type="hdr"/>
          </p:nvPr>
        </p:nvSpPr>
        <p:spPr bwMode="auto">
          <a:xfrm>
            <a:off x="0" y="0"/>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en-US" altLang="en-US"/>
          </a:p>
        </p:txBody>
      </p:sp>
      <p:sp>
        <p:nvSpPr>
          <p:cNvPr id="3088" name="Rectangle 16"/>
          <p:cNvSpPr>
            <a:spLocks noGrp="1" noChangeArrowheads="1"/>
          </p:cNvSpPr>
          <p:nvPr>
            <p:ph type="dt"/>
          </p:nvPr>
        </p:nvSpPr>
        <p:spPr bwMode="auto">
          <a:xfrm>
            <a:off x="4398963" y="0"/>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en-US" altLang="en-US"/>
          </a:p>
        </p:txBody>
      </p:sp>
      <p:sp>
        <p:nvSpPr>
          <p:cNvPr id="3089" name="Rectangle 17"/>
          <p:cNvSpPr>
            <a:spLocks noGrp="1" noChangeArrowheads="1"/>
          </p:cNvSpPr>
          <p:nvPr>
            <p:ph type="ftr"/>
          </p:nvPr>
        </p:nvSpPr>
        <p:spPr bwMode="auto">
          <a:xfrm>
            <a:off x="0"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en-US" altLang="en-US"/>
          </a:p>
        </p:txBody>
      </p:sp>
      <p:sp>
        <p:nvSpPr>
          <p:cNvPr id="3090" name="Rectangle 18"/>
          <p:cNvSpPr>
            <a:spLocks noGrp="1" noChangeArrowheads="1"/>
          </p:cNvSpPr>
          <p:nvPr>
            <p:ph type="sldNum"/>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fld id="{37898280-4D7B-41DA-916F-FBE8EE1B6BF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8"/>
          <p:cNvSpPr>
            <a:spLocks noGrp="1" noChangeArrowheads="1"/>
          </p:cNvSpPr>
          <p:nvPr>
            <p:ph type="sldNum"/>
          </p:nvPr>
        </p:nvSpPr>
        <p:spPr>
          <a:ln/>
        </p:spPr>
        <p:txBody>
          <a:bodyPr/>
          <a:lstStyle/>
          <a:p>
            <a:fld id="{08383120-9A30-4A4D-8AC6-B5A215127F18}" type="slidenum">
              <a:rPr lang="en-US" altLang="en-US"/>
              <a:pPr/>
              <a:t>1</a:t>
            </a:fld>
            <a:endParaRPr lang="en-US" altLang="en-US"/>
          </a:p>
        </p:txBody>
      </p:sp>
      <p:sp>
        <p:nvSpPr>
          <p:cNvPr id="93185" name="Text Box 1"/>
          <p:cNvSpPr txBox="1">
            <a:spLocks noChangeArrowheads="1"/>
          </p:cNvSpPr>
          <p:nvPr/>
        </p:nvSpPr>
        <p:spPr bwMode="auto">
          <a:xfrm>
            <a:off x="4398963" y="9555163"/>
            <a:ext cx="33734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buClrTx/>
              <a:buFontTx/>
              <a:buNone/>
            </a:pPr>
            <a:fld id="{FD7CA1CC-6134-4C6C-A89C-30D44A176B1F}" type="slidenum">
              <a:rPr lang="en-US" altLang="en-US" sz="1400">
                <a:latin typeface="Times New Roman" panose="02020603050405020304" pitchFamily="18" charset="0"/>
                <a:cs typeface="Lucida Sans Unicode" panose="020B0602030504020204" pitchFamily="34" charset="0"/>
              </a:rPr>
              <a:pPr algn="r">
                <a:lnSpc>
                  <a:spcPct val="100000"/>
                </a:lnSpc>
                <a:buClrTx/>
                <a:buFontTx/>
                <a:buNone/>
              </a:pPr>
              <a:t>1</a:t>
            </a:fld>
            <a:endParaRPr lang="en-US" altLang="en-US" sz="1400">
              <a:latin typeface="Times New Roman" panose="02020603050405020304" pitchFamily="18" charset="0"/>
              <a:cs typeface="Lucida Sans Unicode" panose="020B0602030504020204" pitchFamily="34" charset="0"/>
            </a:endParaRPr>
          </a:p>
        </p:txBody>
      </p:sp>
      <p:sp>
        <p:nvSpPr>
          <p:cNvPr id="93186" name="Rectangle 2"/>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7" name="Rectangle 3"/>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9D1CB9D-ABE6-4451-9C6F-1A678B18C2BF}" type="slidenum">
              <a:rPr lang="en-US" altLang="en-US"/>
              <a:pPr/>
              <a:t>11</a:t>
            </a:fld>
            <a:endParaRPr lang="en-US" altLang="en-US"/>
          </a:p>
        </p:txBody>
      </p:sp>
      <p:sp>
        <p:nvSpPr>
          <p:cNvPr id="10854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12BB3C1-ED24-4251-B6C5-4A4FD0113666}" type="slidenum">
              <a:rPr lang="en-US" altLang="en-US"/>
              <a:pPr/>
              <a:t>12</a:t>
            </a:fld>
            <a:endParaRPr lang="en-US" altLang="en-US"/>
          </a:p>
        </p:txBody>
      </p:sp>
      <p:sp>
        <p:nvSpPr>
          <p:cNvPr id="10956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CBE90B1-B47C-4AEB-ADEB-71735C7A4A87}" type="slidenum">
              <a:rPr lang="en-US" altLang="en-US"/>
              <a:pPr/>
              <a:t>13</a:t>
            </a:fld>
            <a:endParaRPr lang="en-US" altLang="en-US"/>
          </a:p>
        </p:txBody>
      </p:sp>
      <p:sp>
        <p:nvSpPr>
          <p:cNvPr id="11059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4EDAE7D-0F53-4711-9B44-76D64C266E6F}" type="slidenum">
              <a:rPr lang="en-US" altLang="en-US"/>
              <a:pPr/>
              <a:t>14</a:t>
            </a:fld>
            <a:endParaRPr lang="en-US" altLang="en-US"/>
          </a:p>
        </p:txBody>
      </p:sp>
      <p:sp>
        <p:nvSpPr>
          <p:cNvPr id="11161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695C2AF-3241-48CB-8C30-8AEB6BA86B3D}" type="slidenum">
              <a:rPr lang="en-US" altLang="en-US"/>
              <a:pPr/>
              <a:t>15</a:t>
            </a:fld>
            <a:endParaRPr lang="en-US" altLang="en-US"/>
          </a:p>
        </p:txBody>
      </p:sp>
      <p:sp>
        <p:nvSpPr>
          <p:cNvPr id="11264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BE8A02-B8EA-4003-965F-67125D6B0689}" type="slidenum">
              <a:rPr lang="en-US" altLang="en-US"/>
              <a:pPr/>
              <a:t>16</a:t>
            </a:fld>
            <a:endParaRPr lang="en-US" altLang="en-US"/>
          </a:p>
        </p:txBody>
      </p:sp>
      <p:sp>
        <p:nvSpPr>
          <p:cNvPr id="11366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96BE7FF-B9BD-4104-B924-23EACD4B5FB4}" type="slidenum">
              <a:rPr lang="en-US" altLang="en-US"/>
              <a:pPr/>
              <a:t>17</a:t>
            </a:fld>
            <a:endParaRPr lang="en-US" altLang="en-US"/>
          </a:p>
        </p:txBody>
      </p:sp>
      <p:sp>
        <p:nvSpPr>
          <p:cNvPr id="114689" name="Rectangle 1"/>
          <p:cNvSpPr txBox="1">
            <a:spLocks noGrp="1" noRot="1" noChangeAspect="1"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1036638" y="4776788"/>
            <a:ext cx="5699125" cy="45275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D972DDF-2743-46AA-8E67-486DFE6EF800}" type="slidenum">
              <a:rPr lang="en-US" altLang="en-US"/>
              <a:pPr/>
              <a:t>18</a:t>
            </a:fld>
            <a:endParaRPr lang="en-US" altLang="en-US"/>
          </a:p>
        </p:txBody>
      </p:sp>
      <p:sp>
        <p:nvSpPr>
          <p:cNvPr id="11571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FAF903E-BE0B-4318-B7A7-152D429CB09D}" type="slidenum">
              <a:rPr lang="en-US" altLang="en-US"/>
              <a:pPr/>
              <a:t>19</a:t>
            </a:fld>
            <a:endParaRPr lang="en-US" altLang="en-US"/>
          </a:p>
        </p:txBody>
      </p:sp>
      <p:sp>
        <p:nvSpPr>
          <p:cNvPr id="11673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C98367E-D318-4F13-938D-29D2055891FD}" type="slidenum">
              <a:rPr lang="en-US" altLang="en-US"/>
              <a:pPr/>
              <a:t>20</a:t>
            </a:fld>
            <a:endParaRPr lang="en-US" altLang="en-US"/>
          </a:p>
        </p:txBody>
      </p:sp>
      <p:sp>
        <p:nvSpPr>
          <p:cNvPr id="11878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0EBC7CE-9811-4348-A8A7-CC1993C017F2}" type="slidenum">
              <a:rPr lang="en-US" altLang="en-US"/>
              <a:pPr/>
              <a:t>2</a:t>
            </a:fld>
            <a:endParaRPr lang="en-US" altLang="en-US"/>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53382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F8AEA19-7C48-4358-A5B7-5E04789BDF87}" type="slidenum">
              <a:rPr lang="en-US" altLang="en-US"/>
              <a:pPr/>
              <a:t>21</a:t>
            </a:fld>
            <a:endParaRPr lang="en-US" altLang="en-US"/>
          </a:p>
        </p:txBody>
      </p:sp>
      <p:sp>
        <p:nvSpPr>
          <p:cNvPr id="11980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5484A02-32E8-45A0-BE03-06ED9ECA2F8A}" type="slidenum">
              <a:rPr lang="en-US" altLang="en-US"/>
              <a:pPr/>
              <a:t>22</a:t>
            </a:fld>
            <a:endParaRPr lang="en-US" altLang="en-US"/>
          </a:p>
        </p:txBody>
      </p:sp>
      <p:sp>
        <p:nvSpPr>
          <p:cNvPr id="12595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7B9F455-99C4-4ED0-9FB6-057E3433DDA2}" type="slidenum">
              <a:rPr lang="en-US" altLang="en-US"/>
              <a:pPr/>
              <a:t>23</a:t>
            </a:fld>
            <a:endParaRPr lang="en-US" altLang="en-US"/>
          </a:p>
        </p:txBody>
      </p:sp>
      <p:sp>
        <p:nvSpPr>
          <p:cNvPr id="12697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75A1DBE-C666-439A-9C8C-F996B9568B5A}" type="slidenum">
              <a:rPr lang="en-US" altLang="en-US"/>
              <a:pPr/>
              <a:t>24</a:t>
            </a:fld>
            <a:endParaRPr lang="en-US" altLang="en-US"/>
          </a:p>
        </p:txBody>
      </p:sp>
      <p:sp>
        <p:nvSpPr>
          <p:cNvPr id="12800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5B8B129-DCDC-431E-9ACC-E1491B17E76D}" type="slidenum">
              <a:rPr lang="en-US" altLang="en-US"/>
              <a:pPr/>
              <a:t>25</a:t>
            </a:fld>
            <a:endParaRPr lang="en-US" altLang="en-US"/>
          </a:p>
        </p:txBody>
      </p:sp>
      <p:sp>
        <p:nvSpPr>
          <p:cNvPr id="12902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D4DB23C-8AB6-4F77-84BA-3C93011B7D9E}" type="slidenum">
              <a:rPr lang="en-US" altLang="en-US"/>
              <a:pPr/>
              <a:t>26</a:t>
            </a:fld>
            <a:endParaRPr lang="en-US" altLang="en-US"/>
          </a:p>
        </p:txBody>
      </p:sp>
      <p:sp>
        <p:nvSpPr>
          <p:cNvPr id="13004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F722C0C-CC6A-4201-8896-18C2054EBE6B}" type="slidenum">
              <a:rPr lang="en-US" altLang="en-US"/>
              <a:pPr/>
              <a:t>27</a:t>
            </a:fld>
            <a:endParaRPr lang="en-US" altLang="en-US"/>
          </a:p>
        </p:txBody>
      </p:sp>
      <p:sp>
        <p:nvSpPr>
          <p:cNvPr id="13926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3B60E2-28F6-485E-A718-7F08A70DEEEC}" type="slidenum">
              <a:rPr lang="en-US" altLang="en-US"/>
              <a:pPr/>
              <a:t>28</a:t>
            </a:fld>
            <a:endParaRPr lang="en-US" altLang="en-US"/>
          </a:p>
        </p:txBody>
      </p:sp>
      <p:sp>
        <p:nvSpPr>
          <p:cNvPr id="140289"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F80D3C-D59D-4206-9954-A30FE893F320}" type="slidenum">
              <a:rPr lang="en-US" altLang="en-US"/>
              <a:pPr/>
              <a:t>29</a:t>
            </a:fld>
            <a:endParaRPr lang="en-US" altLang="en-US"/>
          </a:p>
        </p:txBody>
      </p:sp>
      <p:sp>
        <p:nvSpPr>
          <p:cNvPr id="141313"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96C36AC-4C4D-4FF8-B49F-063C4DF55B4E}" type="slidenum">
              <a:rPr lang="en-US" altLang="en-US"/>
              <a:pPr/>
              <a:t>30</a:t>
            </a:fld>
            <a:endParaRPr lang="en-US" altLang="en-US"/>
          </a:p>
        </p:txBody>
      </p:sp>
      <p:sp>
        <p:nvSpPr>
          <p:cNvPr id="142337"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8"/>
          <p:cNvSpPr>
            <a:spLocks noGrp="1" noChangeArrowheads="1"/>
          </p:cNvSpPr>
          <p:nvPr>
            <p:ph type="sldNum"/>
          </p:nvPr>
        </p:nvSpPr>
        <p:spPr>
          <a:ln/>
        </p:spPr>
        <p:txBody>
          <a:bodyPr/>
          <a:lstStyle/>
          <a:p>
            <a:fld id="{DFEF8C00-971B-45A0-A50A-2C2FB21631CF}" type="slidenum">
              <a:rPr lang="en-US" altLang="en-US"/>
              <a:pPr/>
              <a:t>3</a:t>
            </a:fld>
            <a:endParaRPr lang="en-US" altLang="en-US"/>
          </a:p>
        </p:txBody>
      </p:sp>
      <p:sp>
        <p:nvSpPr>
          <p:cNvPr id="100353" name="Text Box 1"/>
          <p:cNvSpPr txBox="1">
            <a:spLocks noChangeArrowheads="1"/>
          </p:cNvSpPr>
          <p:nvPr/>
        </p:nvSpPr>
        <p:spPr bwMode="auto">
          <a:xfrm>
            <a:off x="4398963" y="9555163"/>
            <a:ext cx="33734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buClrTx/>
              <a:buFontTx/>
              <a:buNone/>
            </a:pPr>
            <a:fld id="{34905FAB-7EF3-42E5-B2EE-01D4DC76866D}" type="slidenum">
              <a:rPr lang="en-US" altLang="en-US" sz="1400">
                <a:latin typeface="Times New Roman" panose="02020603050405020304" pitchFamily="18" charset="0"/>
                <a:cs typeface="Lucida Sans Unicode" panose="020B0602030504020204" pitchFamily="34" charset="0"/>
              </a:rPr>
              <a:pPr algn="r">
                <a:lnSpc>
                  <a:spcPct val="100000"/>
                </a:lnSpc>
                <a:buClrTx/>
                <a:buFontTx/>
                <a:buNone/>
              </a:pPr>
              <a:t>3</a:t>
            </a:fld>
            <a:endParaRPr lang="en-US" altLang="en-US" sz="1400">
              <a:latin typeface="Times New Roman" panose="02020603050405020304" pitchFamily="18" charset="0"/>
              <a:cs typeface="Lucida Sans Unicode" panose="020B0602030504020204" pitchFamily="34" charset="0"/>
            </a:endParaRPr>
          </a:p>
        </p:txBody>
      </p:sp>
      <p:sp>
        <p:nvSpPr>
          <p:cNvPr id="100354" name="Rectangle 2"/>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5" name="Rectangle 3"/>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9337291-227D-4597-94BC-C3027274AB73}" type="slidenum">
              <a:rPr lang="en-US" altLang="en-US"/>
              <a:pPr/>
              <a:t>31</a:t>
            </a:fld>
            <a:endParaRPr lang="en-US" altLang="en-US"/>
          </a:p>
        </p:txBody>
      </p:sp>
      <p:sp>
        <p:nvSpPr>
          <p:cNvPr id="144385"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010C0D-1EB4-42B2-8C75-E132E14FFF8C}" type="slidenum">
              <a:rPr lang="en-US" altLang="en-US"/>
              <a:pPr/>
              <a:t>32</a:t>
            </a:fld>
            <a:endParaRPr lang="en-US" altLang="en-US"/>
          </a:p>
        </p:txBody>
      </p:sp>
      <p:sp>
        <p:nvSpPr>
          <p:cNvPr id="145409"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1318999-6D8F-4477-9CED-581A03EB3461}" type="slidenum">
              <a:rPr lang="en-US" altLang="en-US"/>
              <a:pPr/>
              <a:t>33</a:t>
            </a:fld>
            <a:endParaRPr lang="en-US" altLang="en-US"/>
          </a:p>
        </p:txBody>
      </p:sp>
      <p:sp>
        <p:nvSpPr>
          <p:cNvPr id="146433"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3834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EB23DB7-D928-400E-8C9E-B1AF6D7A8190}" type="slidenum">
              <a:rPr lang="en-US" altLang="en-US"/>
              <a:pPr/>
              <a:t>34</a:t>
            </a:fld>
            <a:endParaRPr lang="en-US" altLang="en-US"/>
          </a:p>
        </p:txBody>
      </p:sp>
      <p:sp>
        <p:nvSpPr>
          <p:cNvPr id="147457"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617EBB9-52CA-471F-83D3-E37A3D5C00AD}" type="slidenum">
              <a:rPr lang="en-US" altLang="en-US"/>
              <a:pPr/>
              <a:t>35</a:t>
            </a:fld>
            <a:endParaRPr lang="en-US" altLang="en-US"/>
          </a:p>
        </p:txBody>
      </p:sp>
      <p:sp>
        <p:nvSpPr>
          <p:cNvPr id="14848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566A998-F623-4AC9-8B11-AA195D850707}" type="slidenum">
              <a:rPr lang="en-US" altLang="en-US"/>
              <a:pPr/>
              <a:t>36</a:t>
            </a:fld>
            <a:endParaRPr lang="en-US" altLang="en-US"/>
          </a:p>
        </p:txBody>
      </p:sp>
      <p:sp>
        <p:nvSpPr>
          <p:cNvPr id="14950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80D91F1-3C91-4C13-B98B-E9AB9731A8BA}" type="slidenum">
              <a:rPr lang="en-US" altLang="en-US"/>
              <a:pPr/>
              <a:t>37</a:t>
            </a:fld>
            <a:endParaRPr lang="en-US" altLang="en-US"/>
          </a:p>
        </p:txBody>
      </p:sp>
      <p:sp>
        <p:nvSpPr>
          <p:cNvPr id="150529"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5D6361D-9CE7-4B28-97DB-22E663D3380E}" type="slidenum">
              <a:rPr lang="en-US" altLang="en-US"/>
              <a:pPr/>
              <a:t>38</a:t>
            </a:fld>
            <a:endParaRPr lang="en-US" altLang="en-US"/>
          </a:p>
        </p:txBody>
      </p:sp>
      <p:sp>
        <p:nvSpPr>
          <p:cNvPr id="151553"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DF79DE-930C-4E51-BCEE-D2B08F7FE63D}" type="slidenum">
              <a:rPr lang="en-US" altLang="en-US"/>
              <a:pPr/>
              <a:t>39</a:t>
            </a:fld>
            <a:endParaRPr lang="en-US" altLang="en-US"/>
          </a:p>
        </p:txBody>
      </p:sp>
      <p:sp>
        <p:nvSpPr>
          <p:cNvPr id="15257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F0A974-790B-4D95-89BC-D73186C242B4}" type="slidenum">
              <a:rPr lang="en-US" altLang="en-US"/>
              <a:pPr/>
              <a:t>40</a:t>
            </a:fld>
            <a:endParaRPr lang="en-US" altLang="en-US"/>
          </a:p>
        </p:txBody>
      </p:sp>
      <p:sp>
        <p:nvSpPr>
          <p:cNvPr id="15360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3C870E-C718-4904-9CEF-16B5884BDEC2}" type="slidenum">
              <a:rPr lang="en-US" altLang="en-US"/>
              <a:pPr/>
              <a:t>5</a:t>
            </a:fld>
            <a:endParaRPr lang="en-US" altLang="en-US"/>
          </a:p>
        </p:txBody>
      </p:sp>
      <p:sp>
        <p:nvSpPr>
          <p:cNvPr id="10240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F0A974-790B-4D95-89BC-D73186C242B4}" type="slidenum">
              <a:rPr lang="en-US" altLang="en-US"/>
              <a:pPr/>
              <a:t>41</a:t>
            </a:fld>
            <a:endParaRPr lang="en-US" altLang="en-US"/>
          </a:p>
        </p:txBody>
      </p:sp>
      <p:sp>
        <p:nvSpPr>
          <p:cNvPr id="15360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9020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F0A974-790B-4D95-89BC-D73186C242B4}" type="slidenum">
              <a:rPr lang="en-US" altLang="en-US"/>
              <a:pPr/>
              <a:t>42</a:t>
            </a:fld>
            <a:endParaRPr lang="en-US" altLang="en-US"/>
          </a:p>
        </p:txBody>
      </p:sp>
      <p:sp>
        <p:nvSpPr>
          <p:cNvPr id="15360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38370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5D85173-E02B-4FAF-8CD4-20E294E186EB}" type="slidenum">
              <a:rPr lang="en-US" altLang="en-US"/>
              <a:pPr/>
              <a:t>43</a:t>
            </a:fld>
            <a:endParaRPr lang="en-US" altLang="en-US"/>
          </a:p>
        </p:txBody>
      </p:sp>
      <p:sp>
        <p:nvSpPr>
          <p:cNvPr id="15462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5D85173-E02B-4FAF-8CD4-20E294E186EB}" type="slidenum">
              <a:rPr lang="en-US" altLang="en-US"/>
              <a:pPr/>
              <a:t>44</a:t>
            </a:fld>
            <a:endParaRPr lang="en-US" altLang="en-US"/>
          </a:p>
        </p:txBody>
      </p:sp>
      <p:sp>
        <p:nvSpPr>
          <p:cNvPr id="15462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2375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800">
                <a:solidFill>
                  <a:srgbClr val="F7B463"/>
                </a:solidFill>
                <a:latin typeface="PosterBodoni BT" pitchFamily="18" charset="0"/>
                <a:ea typeface="ＭＳ Ｐゴシック" panose="020B0600070205080204" pitchFamily="34" charset="-128"/>
              </a:defRPr>
            </a:lvl1pPr>
            <a:lvl2pPr marL="37931725" indent="-37474525">
              <a:defRPr sz="2800">
                <a:solidFill>
                  <a:srgbClr val="F7B463"/>
                </a:solidFill>
                <a:latin typeface="PosterBodoni BT" pitchFamily="18" charset="0"/>
                <a:ea typeface="ＭＳ Ｐゴシック" panose="020B0600070205080204" pitchFamily="34" charset="-128"/>
              </a:defRPr>
            </a:lvl2pPr>
            <a:lvl3pPr>
              <a:defRPr sz="2800">
                <a:solidFill>
                  <a:srgbClr val="F7B463"/>
                </a:solidFill>
                <a:latin typeface="PosterBodoni BT" pitchFamily="18" charset="0"/>
                <a:ea typeface="ＭＳ Ｐゴシック" panose="020B0600070205080204" pitchFamily="34" charset="-128"/>
              </a:defRPr>
            </a:lvl3pPr>
            <a:lvl4pPr>
              <a:defRPr sz="2800">
                <a:solidFill>
                  <a:srgbClr val="F7B463"/>
                </a:solidFill>
                <a:latin typeface="PosterBodoni BT" pitchFamily="18" charset="0"/>
                <a:ea typeface="ＭＳ Ｐゴシック" panose="020B0600070205080204" pitchFamily="34" charset="-128"/>
              </a:defRPr>
            </a:lvl4pPr>
            <a:lvl5pPr>
              <a:defRPr sz="2800">
                <a:solidFill>
                  <a:srgbClr val="F7B463"/>
                </a:solidFill>
                <a:latin typeface="PosterBodoni BT" pitchFamily="18" charset="0"/>
                <a:ea typeface="ＭＳ Ｐゴシック" panose="020B0600070205080204" pitchFamily="34" charset="-128"/>
              </a:defRPr>
            </a:lvl5pPr>
            <a:lvl6pPr marL="4572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6pPr>
            <a:lvl7pPr marL="9144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7pPr>
            <a:lvl8pPr marL="13716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8pPr>
            <a:lvl9pPr marL="18288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9pPr>
          </a:lstStyle>
          <a:p>
            <a:fld id="{D8966CEA-4724-4FC4-BE93-9278D8058AEB}" type="slidenum">
              <a:rPr lang="en-US" altLang="en-US" sz="1200">
                <a:solidFill>
                  <a:schemeClr val="tx1"/>
                </a:solidFill>
                <a:latin typeface="Times New Roman" panose="02020603050405020304" pitchFamily="18" charset="0"/>
              </a:rPr>
              <a:pPr/>
              <a:t>45</a:t>
            </a:fld>
            <a:endParaRPr lang="en-US" altLang="en-US" sz="1200">
              <a:solidFill>
                <a:schemeClr val="tx1"/>
              </a:solidFill>
              <a:latin typeface="Times New Roman" panose="02020603050405020304" pitchFamily="18" charset="0"/>
            </a:endParaRPr>
          </a:p>
        </p:txBody>
      </p:sp>
      <p:sp>
        <p:nvSpPr>
          <p:cNvPr id="262147" name="Rectangle 2"/>
          <p:cNvSpPr>
            <a:spLocks noGrp="1" noRot="1" noChangeAspect="1" noChangeArrowheads="1" noTextEdit="1"/>
          </p:cNvSpPr>
          <p:nvPr>
            <p:ph type="sldImg"/>
          </p:nvPr>
        </p:nvSpPr>
        <p:spPr>
          <a:xfrm>
            <a:off x="1374775" y="763588"/>
            <a:ext cx="5002213" cy="3751262"/>
          </a:xfrm>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604469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800">
                <a:solidFill>
                  <a:srgbClr val="F7B463"/>
                </a:solidFill>
                <a:latin typeface="PosterBodoni BT" pitchFamily="18" charset="0"/>
                <a:ea typeface="ＭＳ Ｐゴシック" panose="020B0600070205080204" pitchFamily="34" charset="-128"/>
              </a:defRPr>
            </a:lvl1pPr>
            <a:lvl2pPr marL="37931725" indent="-37474525">
              <a:defRPr sz="2800">
                <a:solidFill>
                  <a:srgbClr val="F7B463"/>
                </a:solidFill>
                <a:latin typeface="PosterBodoni BT" pitchFamily="18" charset="0"/>
                <a:ea typeface="ＭＳ Ｐゴシック" panose="020B0600070205080204" pitchFamily="34" charset="-128"/>
              </a:defRPr>
            </a:lvl2pPr>
            <a:lvl3pPr>
              <a:defRPr sz="2800">
                <a:solidFill>
                  <a:srgbClr val="F7B463"/>
                </a:solidFill>
                <a:latin typeface="PosterBodoni BT" pitchFamily="18" charset="0"/>
                <a:ea typeface="ＭＳ Ｐゴシック" panose="020B0600070205080204" pitchFamily="34" charset="-128"/>
              </a:defRPr>
            </a:lvl3pPr>
            <a:lvl4pPr>
              <a:defRPr sz="2800">
                <a:solidFill>
                  <a:srgbClr val="F7B463"/>
                </a:solidFill>
                <a:latin typeface="PosterBodoni BT" pitchFamily="18" charset="0"/>
                <a:ea typeface="ＭＳ Ｐゴシック" panose="020B0600070205080204" pitchFamily="34" charset="-128"/>
              </a:defRPr>
            </a:lvl4pPr>
            <a:lvl5pPr>
              <a:defRPr sz="2800">
                <a:solidFill>
                  <a:srgbClr val="F7B463"/>
                </a:solidFill>
                <a:latin typeface="PosterBodoni BT" pitchFamily="18" charset="0"/>
                <a:ea typeface="ＭＳ Ｐゴシック" panose="020B0600070205080204" pitchFamily="34" charset="-128"/>
              </a:defRPr>
            </a:lvl5pPr>
            <a:lvl6pPr marL="4572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6pPr>
            <a:lvl7pPr marL="9144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7pPr>
            <a:lvl8pPr marL="13716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8pPr>
            <a:lvl9pPr marL="1828800" eaLnBrk="0" fontAlgn="base" hangingPunct="0">
              <a:spcBef>
                <a:spcPct val="50000"/>
              </a:spcBef>
              <a:spcAft>
                <a:spcPct val="0"/>
              </a:spcAft>
              <a:defRPr sz="2800">
                <a:solidFill>
                  <a:srgbClr val="F7B463"/>
                </a:solidFill>
                <a:latin typeface="PosterBodoni BT" pitchFamily="18" charset="0"/>
                <a:ea typeface="ＭＳ Ｐゴシック" panose="020B0600070205080204" pitchFamily="34" charset="-128"/>
              </a:defRPr>
            </a:lvl9pPr>
          </a:lstStyle>
          <a:p>
            <a:fld id="{D8966CEA-4724-4FC4-BE93-9278D8058AEB}" type="slidenum">
              <a:rPr lang="en-US" altLang="en-US" sz="1200">
                <a:solidFill>
                  <a:schemeClr val="tx1"/>
                </a:solidFill>
                <a:latin typeface="Times New Roman" panose="02020603050405020304" pitchFamily="18" charset="0"/>
              </a:rPr>
              <a:pPr/>
              <a:t>46</a:t>
            </a:fld>
            <a:endParaRPr lang="en-US" altLang="en-US" sz="1200">
              <a:solidFill>
                <a:schemeClr val="tx1"/>
              </a:solidFill>
              <a:latin typeface="Times New Roman" panose="02020603050405020304" pitchFamily="18" charset="0"/>
            </a:endParaRPr>
          </a:p>
        </p:txBody>
      </p:sp>
      <p:sp>
        <p:nvSpPr>
          <p:cNvPr id="262147" name="Rectangle 2"/>
          <p:cNvSpPr>
            <a:spLocks noGrp="1" noRot="1" noChangeAspect="1" noChangeArrowheads="1" noTextEdit="1"/>
          </p:cNvSpPr>
          <p:nvPr>
            <p:ph type="sldImg"/>
          </p:nvPr>
        </p:nvSpPr>
        <p:spPr>
          <a:xfrm>
            <a:off x="1374775" y="763588"/>
            <a:ext cx="5002213" cy="3751262"/>
          </a:xfrm>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688583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A92626-D87D-4C68-9ABE-DC80DB507DE7}" type="slidenum">
              <a:rPr lang="en-US" altLang="en-US"/>
              <a:pPr/>
              <a:t>47</a:t>
            </a:fld>
            <a:endParaRPr lang="en-US" altLang="en-US"/>
          </a:p>
        </p:txBody>
      </p:sp>
      <p:sp>
        <p:nvSpPr>
          <p:cNvPr id="165889" name="Rectangle 1"/>
          <p:cNvSpPr txBox="1">
            <a:spLocks noGrp="1" noRot="1" noChangeAspect="1" noChangeArrowheads="1"/>
          </p:cNvSpPr>
          <p:nvPr>
            <p:ph type="sldImg"/>
          </p:nvPr>
        </p:nvSpPr>
        <p:spPr bwMode="auto">
          <a:xfrm>
            <a:off x="1373188" y="763588"/>
            <a:ext cx="5016500" cy="37623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777875" y="4776788"/>
            <a:ext cx="6208713" cy="45180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B8772C3-73D1-4810-A44F-966D418E204A}" type="slidenum">
              <a:rPr lang="en-US" altLang="en-US"/>
              <a:pPr/>
              <a:t>48</a:t>
            </a:fld>
            <a:endParaRPr lang="en-US" altLang="en-US"/>
          </a:p>
        </p:txBody>
      </p:sp>
      <p:sp>
        <p:nvSpPr>
          <p:cNvPr id="16691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B9C5760-CFC4-48FD-BFAB-9593FB53A7D9}" type="slidenum">
              <a:rPr lang="en-US" altLang="en-US"/>
              <a:pPr/>
              <a:t>49</a:t>
            </a:fld>
            <a:endParaRPr lang="en-US" altLang="en-US"/>
          </a:p>
        </p:txBody>
      </p:sp>
      <p:sp>
        <p:nvSpPr>
          <p:cNvPr id="168961"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F9AD6AE-78CE-4441-9D3D-C159DD46DA6B}" type="slidenum">
              <a:rPr lang="en-US" altLang="en-US"/>
              <a:pPr/>
              <a:t>50</a:t>
            </a:fld>
            <a:endParaRPr lang="en-US" altLang="en-US"/>
          </a:p>
        </p:txBody>
      </p:sp>
      <p:sp>
        <p:nvSpPr>
          <p:cNvPr id="169985"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340E3B-4F21-483C-B172-DE35F4100087}" type="slidenum">
              <a:rPr lang="en-US" altLang="en-US"/>
              <a:pPr/>
              <a:t>6</a:t>
            </a:fld>
            <a:endParaRPr lang="en-US" altLang="en-US"/>
          </a:p>
        </p:txBody>
      </p:sp>
      <p:sp>
        <p:nvSpPr>
          <p:cNvPr id="10342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F9018D-6646-41ED-921D-E6CC783C781E}" type="slidenum">
              <a:rPr lang="en-US" altLang="en-US"/>
              <a:pPr/>
              <a:t>51</a:t>
            </a:fld>
            <a:endParaRPr lang="en-US" altLang="en-US"/>
          </a:p>
        </p:txBody>
      </p:sp>
      <p:sp>
        <p:nvSpPr>
          <p:cNvPr id="171009"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19D42F5-314B-4F1B-A8D7-E44EC640F8AC}" type="slidenum">
              <a:rPr lang="en-US" altLang="en-US"/>
              <a:pPr/>
              <a:t>52</a:t>
            </a:fld>
            <a:endParaRPr lang="en-US" altLang="en-US"/>
          </a:p>
        </p:txBody>
      </p:sp>
      <p:sp>
        <p:nvSpPr>
          <p:cNvPr id="173057"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29C2793-3219-438C-ADCC-74F19E7A9132}" type="slidenum">
              <a:rPr lang="en-US" altLang="en-US"/>
              <a:pPr/>
              <a:t>53</a:t>
            </a:fld>
            <a:endParaRPr lang="en-US" altLang="en-US"/>
          </a:p>
        </p:txBody>
      </p:sp>
      <p:sp>
        <p:nvSpPr>
          <p:cNvPr id="174081"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5C2FF97-79DC-447F-98AB-9BA9C3DD4EC0}" type="slidenum">
              <a:rPr lang="en-US" altLang="en-US"/>
              <a:pPr/>
              <a:t>54</a:t>
            </a:fld>
            <a:endParaRPr lang="en-US" altLang="en-US"/>
          </a:p>
        </p:txBody>
      </p:sp>
      <p:sp>
        <p:nvSpPr>
          <p:cNvPr id="177153"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5C2FF97-79DC-447F-98AB-9BA9C3DD4EC0}" type="slidenum">
              <a:rPr lang="en-US" altLang="en-US"/>
              <a:pPr/>
              <a:t>55</a:t>
            </a:fld>
            <a:endParaRPr lang="en-US" altLang="en-US"/>
          </a:p>
        </p:txBody>
      </p:sp>
      <p:sp>
        <p:nvSpPr>
          <p:cNvPr id="177153"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92091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5C2FF97-79DC-447F-98AB-9BA9C3DD4EC0}" type="slidenum">
              <a:rPr lang="en-US" altLang="en-US"/>
              <a:pPr/>
              <a:t>56</a:t>
            </a:fld>
            <a:endParaRPr lang="en-US" altLang="en-US"/>
          </a:p>
        </p:txBody>
      </p:sp>
      <p:sp>
        <p:nvSpPr>
          <p:cNvPr id="177153"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97478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5B991B-7A32-4639-9833-9697F12AF895}" type="slidenum">
              <a:rPr lang="en-US" altLang="en-US"/>
              <a:pPr/>
              <a:t>57</a:t>
            </a:fld>
            <a:endParaRPr lang="en-US" altLang="en-US"/>
          </a:p>
        </p:txBody>
      </p:sp>
      <p:sp>
        <p:nvSpPr>
          <p:cNvPr id="178177"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F54B8B9-1012-4059-80AC-31FC4331377C}" type="slidenum">
              <a:rPr lang="en-US" altLang="en-US"/>
              <a:pPr/>
              <a:t>58</a:t>
            </a:fld>
            <a:endParaRPr lang="en-US" altLang="en-US"/>
          </a:p>
        </p:txBody>
      </p:sp>
      <p:sp>
        <p:nvSpPr>
          <p:cNvPr id="179201"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F6D8519-E435-4FC7-B3D4-7D78D543DC58}" type="slidenum">
              <a:rPr lang="en-US" altLang="en-US"/>
              <a:pPr/>
              <a:t>59</a:t>
            </a:fld>
            <a:endParaRPr lang="en-US" altLang="en-US"/>
          </a:p>
        </p:txBody>
      </p:sp>
      <p:sp>
        <p:nvSpPr>
          <p:cNvPr id="180225" name="Rectangle 1"/>
          <p:cNvSpPr txBox="1">
            <a:spLocks noGrp="1" noRot="1" noChangeAspect="1" noChangeArrowheads="1"/>
          </p:cNvSpPr>
          <p:nvPr>
            <p:ph type="sldImg"/>
          </p:nvPr>
        </p:nvSpPr>
        <p:spPr bwMode="auto">
          <a:xfrm>
            <a:off x="1373188" y="763588"/>
            <a:ext cx="5014912" cy="3760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777875" y="4776788"/>
            <a:ext cx="6207125" cy="4514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FDA4A8D-4404-4C72-8223-A1D9AB33C875}" type="slidenum">
              <a:rPr lang="en-US" altLang="en-US"/>
              <a:pPr/>
              <a:t>60</a:t>
            </a:fld>
            <a:endParaRPr lang="en-US" altLang="en-US"/>
          </a:p>
        </p:txBody>
      </p:sp>
      <p:sp>
        <p:nvSpPr>
          <p:cNvPr id="18124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33D9B47-2361-4FBC-BEE3-EEB766204B71}" type="slidenum">
              <a:rPr lang="en-US" altLang="en-US"/>
              <a:pPr/>
              <a:t>7</a:t>
            </a:fld>
            <a:endParaRPr lang="en-US" altLang="en-US"/>
          </a:p>
        </p:txBody>
      </p:sp>
      <p:sp>
        <p:nvSpPr>
          <p:cNvPr id="10444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FDA4A8D-4404-4C72-8223-A1D9AB33C875}" type="slidenum">
              <a:rPr lang="en-US" altLang="en-US"/>
              <a:pPr/>
              <a:t>61</a:t>
            </a:fld>
            <a:endParaRPr lang="en-US" altLang="en-US"/>
          </a:p>
        </p:txBody>
      </p:sp>
      <p:sp>
        <p:nvSpPr>
          <p:cNvPr id="181249"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1407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B6B50D-635B-4F59-B932-DE5453C8615E}" type="slidenum">
              <a:rPr lang="en-US" altLang="en-US"/>
              <a:pPr/>
              <a:t>8</a:t>
            </a:fld>
            <a:endParaRPr lang="en-US" altLang="en-US"/>
          </a:p>
        </p:txBody>
      </p:sp>
      <p:sp>
        <p:nvSpPr>
          <p:cNvPr id="105473"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BAC6362-E165-4033-B07D-4EB77264BEA3}" type="slidenum">
              <a:rPr lang="en-US" altLang="en-US"/>
              <a:pPr/>
              <a:t>9</a:t>
            </a:fld>
            <a:endParaRPr lang="en-US" altLang="en-US"/>
          </a:p>
        </p:txBody>
      </p:sp>
      <p:sp>
        <p:nvSpPr>
          <p:cNvPr id="10649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8B4B42D-9178-4A1C-9560-0D95E6502350}" type="slidenum">
              <a:rPr lang="en-US" altLang="en-US"/>
              <a:pPr/>
              <a:t>10</a:t>
            </a:fld>
            <a:endParaRPr lang="en-US" altLang="en-US"/>
          </a:p>
        </p:txBody>
      </p:sp>
      <p:sp>
        <p:nvSpPr>
          <p:cNvPr id="10752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9129C3F3-BA9F-43C3-B120-FB6A7793077C}" type="slidenum">
              <a:rPr lang="en-US" altLang="en-US"/>
              <a:pPr/>
              <a:t>‹#›</a:t>
            </a:fld>
            <a:endParaRPr lang="en-US" altLang="en-US"/>
          </a:p>
        </p:txBody>
      </p:sp>
    </p:spTree>
    <p:extLst>
      <p:ext uri="{BB962C8B-B14F-4D97-AF65-F5344CB8AC3E}">
        <p14:creationId xmlns:p14="http://schemas.microsoft.com/office/powerpoint/2010/main" val="2853436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BE7F623C-9F2E-4C0B-9B5E-17D6002B18B2}" type="slidenum">
              <a:rPr lang="en-US" altLang="en-US"/>
              <a:pPr/>
              <a:t>‹#›</a:t>
            </a:fld>
            <a:endParaRPr lang="en-US" altLang="en-US"/>
          </a:p>
        </p:txBody>
      </p:sp>
    </p:spTree>
    <p:extLst>
      <p:ext uri="{BB962C8B-B14F-4D97-AF65-F5344CB8AC3E}">
        <p14:creationId xmlns:p14="http://schemas.microsoft.com/office/powerpoint/2010/main" val="362158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1388" y="301625"/>
            <a:ext cx="2262187"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35750" cy="643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A98E7236-BF44-45B8-896E-7A5EE796739D}" type="slidenum">
              <a:rPr lang="en-US" altLang="en-US"/>
              <a:pPr/>
              <a:t>‹#›</a:t>
            </a:fld>
            <a:endParaRPr lang="en-US" altLang="en-US"/>
          </a:p>
        </p:txBody>
      </p:sp>
    </p:spTree>
    <p:extLst>
      <p:ext uri="{BB962C8B-B14F-4D97-AF65-F5344CB8AC3E}">
        <p14:creationId xmlns:p14="http://schemas.microsoft.com/office/powerpoint/2010/main" val="395549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0337" cy="1241425"/>
          </a:xfrm>
        </p:spPr>
        <p:txBody>
          <a:bodyPr/>
          <a:lstStyle/>
          <a:p>
            <a:r>
              <a:rPr lang="en-US"/>
              <a:t>Click to edit Master title style</a:t>
            </a:r>
          </a:p>
        </p:txBody>
      </p:sp>
      <p:sp>
        <p:nvSpPr>
          <p:cNvPr id="3" name="Date Placeholder 2"/>
          <p:cNvSpPr>
            <a:spLocks noGrp="1"/>
          </p:cNvSpPr>
          <p:nvPr>
            <p:ph type="dt" idx="10"/>
          </p:nvPr>
        </p:nvSpPr>
        <p:spPr>
          <a:xfrm>
            <a:off x="503238" y="6886575"/>
            <a:ext cx="2327275" cy="500063"/>
          </a:xfrm>
        </p:spPr>
        <p:txBody>
          <a:bodyPr/>
          <a:lstStyle>
            <a:lvl1pPr>
              <a:defRPr/>
            </a:lvl1pPr>
          </a:lstStyle>
          <a:p>
            <a:endParaRPr lang="en-US" altLang="en-US"/>
          </a:p>
        </p:txBody>
      </p:sp>
      <p:sp>
        <p:nvSpPr>
          <p:cNvPr id="4" name="Footer Placeholder 3"/>
          <p:cNvSpPr>
            <a:spLocks noGrp="1"/>
          </p:cNvSpPr>
          <p:nvPr>
            <p:ph type="ftr" idx="11"/>
          </p:nvPr>
        </p:nvSpPr>
        <p:spPr>
          <a:xfrm>
            <a:off x="3448050" y="6886575"/>
            <a:ext cx="3175000" cy="500063"/>
          </a:xfrm>
        </p:spPr>
        <p:txBody>
          <a:bodyPr/>
          <a:lstStyle>
            <a:lvl1pPr>
              <a:defRPr/>
            </a:lvl1pPr>
          </a:lstStyle>
          <a:p>
            <a:endParaRPr lang="en-US" altLang="en-US"/>
          </a:p>
        </p:txBody>
      </p:sp>
      <p:sp>
        <p:nvSpPr>
          <p:cNvPr id="5" name="Slide Number Placeholder 4"/>
          <p:cNvSpPr>
            <a:spLocks noGrp="1"/>
          </p:cNvSpPr>
          <p:nvPr>
            <p:ph type="sldNum" idx="12"/>
          </p:nvPr>
        </p:nvSpPr>
        <p:spPr>
          <a:xfrm>
            <a:off x="7227888" y="6886575"/>
            <a:ext cx="2327275" cy="500063"/>
          </a:xfrm>
        </p:spPr>
        <p:txBody>
          <a:bodyPr/>
          <a:lstStyle>
            <a:lvl1pPr>
              <a:defRPr/>
            </a:lvl1pPr>
          </a:lstStyle>
          <a:p>
            <a:fld id="{584EEE70-A93F-408D-8C3B-AC647EFF7EDB}" type="slidenum">
              <a:rPr lang="en-US" altLang="en-US"/>
              <a:pPr/>
              <a:t>‹#›</a:t>
            </a:fld>
            <a:endParaRPr lang="en-US" altLang="en-US"/>
          </a:p>
        </p:txBody>
      </p:sp>
    </p:spTree>
    <p:extLst>
      <p:ext uri="{BB962C8B-B14F-4D97-AF65-F5344CB8AC3E}">
        <p14:creationId xmlns:p14="http://schemas.microsoft.com/office/powerpoint/2010/main" val="203938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2DECABDA-EB89-428C-963B-D7A548B0EF2D}" type="slidenum">
              <a:rPr lang="en-US" altLang="en-US"/>
              <a:pPr/>
              <a:t>‹#›</a:t>
            </a:fld>
            <a:endParaRPr lang="en-US" altLang="en-US"/>
          </a:p>
        </p:txBody>
      </p:sp>
    </p:spTree>
    <p:extLst>
      <p:ext uri="{BB962C8B-B14F-4D97-AF65-F5344CB8AC3E}">
        <p14:creationId xmlns:p14="http://schemas.microsoft.com/office/powerpoint/2010/main" val="1978675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1E56EC0B-6DE0-4F18-9004-63262B20D140}" type="slidenum">
              <a:rPr lang="en-US" altLang="en-US"/>
              <a:pPr/>
              <a:t>‹#›</a:t>
            </a:fld>
            <a:endParaRPr lang="en-US" altLang="en-US"/>
          </a:p>
        </p:txBody>
      </p:sp>
    </p:spTree>
    <p:extLst>
      <p:ext uri="{BB962C8B-B14F-4D97-AF65-F5344CB8AC3E}">
        <p14:creationId xmlns:p14="http://schemas.microsoft.com/office/powerpoint/2010/main" val="72779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Slide Number Placeholder 3"/>
          <p:cNvSpPr>
            <a:spLocks noGrp="1"/>
          </p:cNvSpPr>
          <p:nvPr>
            <p:ph type="sldNum" idx="10"/>
          </p:nvPr>
        </p:nvSpPr>
        <p:spPr/>
        <p:txBody>
          <a:bodyPr/>
          <a:lstStyle>
            <a:lvl1pPr>
              <a:defRPr/>
            </a:lvl1pPr>
          </a:lstStyle>
          <a:p>
            <a:fld id="{36DEA7CE-2654-45FD-8B74-43A58ED5A5ED}" type="slidenum">
              <a:rPr lang="en-US" altLang="en-US"/>
              <a:pPr/>
              <a:t>‹#›</a:t>
            </a:fld>
            <a:endParaRPr lang="en-US" altLang="en-US"/>
          </a:p>
        </p:txBody>
      </p:sp>
    </p:spTree>
    <p:extLst>
      <p:ext uri="{BB962C8B-B14F-4D97-AF65-F5344CB8AC3E}">
        <p14:creationId xmlns:p14="http://schemas.microsoft.com/office/powerpoint/2010/main" val="40913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48175"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3813" y="1768475"/>
            <a:ext cx="444976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5E22846A-6B23-4456-B9D3-7FCC4B435C9C}" type="slidenum">
              <a:rPr lang="en-US" altLang="en-US"/>
              <a:pPr/>
              <a:t>‹#›</a:t>
            </a:fld>
            <a:endParaRPr lang="en-US" altLang="en-US"/>
          </a:p>
        </p:txBody>
      </p:sp>
    </p:spTree>
    <p:extLst>
      <p:ext uri="{BB962C8B-B14F-4D97-AF65-F5344CB8AC3E}">
        <p14:creationId xmlns:p14="http://schemas.microsoft.com/office/powerpoint/2010/main" val="1098510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2E5C4C9B-67ED-47B8-8CDE-F75E4BAF1F46}" type="slidenum">
              <a:rPr lang="en-US" altLang="en-US"/>
              <a:pPr/>
              <a:t>‹#›</a:t>
            </a:fld>
            <a:endParaRPr lang="en-US" altLang="en-US"/>
          </a:p>
        </p:txBody>
      </p:sp>
    </p:spTree>
    <p:extLst>
      <p:ext uri="{BB962C8B-B14F-4D97-AF65-F5344CB8AC3E}">
        <p14:creationId xmlns:p14="http://schemas.microsoft.com/office/powerpoint/2010/main" val="4247064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C2A71ADE-D807-4099-81D7-49E079AD404D}" type="slidenum">
              <a:rPr lang="en-US" altLang="en-US"/>
              <a:pPr/>
              <a:t>‹#›</a:t>
            </a:fld>
            <a:endParaRPr lang="en-US" altLang="en-US"/>
          </a:p>
        </p:txBody>
      </p:sp>
    </p:spTree>
    <p:extLst>
      <p:ext uri="{BB962C8B-B14F-4D97-AF65-F5344CB8AC3E}">
        <p14:creationId xmlns:p14="http://schemas.microsoft.com/office/powerpoint/2010/main" val="323518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A5AB90F-A81D-4A6C-87BE-0FE047F423C6}" type="slidenum">
              <a:rPr lang="en-US" altLang="en-US"/>
              <a:pPr/>
              <a:t>‹#›</a:t>
            </a:fld>
            <a:endParaRPr lang="en-US" altLang="en-US"/>
          </a:p>
        </p:txBody>
      </p:sp>
    </p:spTree>
    <p:extLst>
      <p:ext uri="{BB962C8B-B14F-4D97-AF65-F5344CB8AC3E}">
        <p14:creationId xmlns:p14="http://schemas.microsoft.com/office/powerpoint/2010/main" val="136288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A91F5E9B-A747-49EA-B501-2FFEA86D2E13}" type="slidenum">
              <a:rPr lang="en-US" altLang="en-US"/>
              <a:pPr/>
              <a:t>‹#›</a:t>
            </a:fld>
            <a:endParaRPr lang="en-US" altLang="en-US"/>
          </a:p>
        </p:txBody>
      </p:sp>
    </p:spTree>
    <p:extLst>
      <p:ext uri="{BB962C8B-B14F-4D97-AF65-F5344CB8AC3E}">
        <p14:creationId xmlns:p14="http://schemas.microsoft.com/office/powerpoint/2010/main" val="2148296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p:cNvSpPr>
            <a:spLocks noGrp="1"/>
          </p:cNvSpPr>
          <p:nvPr>
            <p:ph type="sldNum" idx="10"/>
          </p:nvPr>
        </p:nvSpPr>
        <p:spPr/>
        <p:txBody>
          <a:bodyPr/>
          <a:lstStyle>
            <a:lvl1pPr>
              <a:defRPr/>
            </a:lvl1pPr>
          </a:lstStyle>
          <a:p>
            <a:fld id="{10D76287-01F3-4939-948D-76400053A644}" type="slidenum">
              <a:rPr lang="en-US" altLang="en-US"/>
              <a:pPr/>
              <a:t>‹#›</a:t>
            </a:fld>
            <a:endParaRPr lang="en-US" altLang="en-US"/>
          </a:p>
        </p:txBody>
      </p:sp>
    </p:spTree>
    <p:extLst>
      <p:ext uri="{BB962C8B-B14F-4D97-AF65-F5344CB8AC3E}">
        <p14:creationId xmlns:p14="http://schemas.microsoft.com/office/powerpoint/2010/main" val="393860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p:cNvSpPr>
            <a:spLocks noGrp="1"/>
          </p:cNvSpPr>
          <p:nvPr>
            <p:ph type="sldNum" idx="10"/>
          </p:nvPr>
        </p:nvSpPr>
        <p:spPr/>
        <p:txBody>
          <a:bodyPr/>
          <a:lstStyle>
            <a:lvl1pPr>
              <a:defRPr/>
            </a:lvl1pPr>
          </a:lstStyle>
          <a:p>
            <a:fld id="{F7EF7E74-DB5F-4594-88F3-C50FFDA037BC}" type="slidenum">
              <a:rPr lang="en-US" altLang="en-US"/>
              <a:pPr/>
              <a:t>‹#›</a:t>
            </a:fld>
            <a:endParaRPr lang="en-US" altLang="en-US"/>
          </a:p>
        </p:txBody>
      </p:sp>
    </p:spTree>
    <p:extLst>
      <p:ext uri="{BB962C8B-B14F-4D97-AF65-F5344CB8AC3E}">
        <p14:creationId xmlns:p14="http://schemas.microsoft.com/office/powerpoint/2010/main" val="339466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2227814A-CE87-4F3F-BBD5-CC0CE838B53A}" type="slidenum">
              <a:rPr lang="en-US" altLang="en-US"/>
              <a:pPr/>
              <a:t>‹#›</a:t>
            </a:fld>
            <a:endParaRPr lang="en-US" altLang="en-US"/>
          </a:p>
        </p:txBody>
      </p:sp>
    </p:spTree>
    <p:extLst>
      <p:ext uri="{BB962C8B-B14F-4D97-AF65-F5344CB8AC3E}">
        <p14:creationId xmlns:p14="http://schemas.microsoft.com/office/powerpoint/2010/main" val="3329439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1388" y="301625"/>
            <a:ext cx="2262187"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35750" cy="643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AA23D237-B8DD-467E-9C86-E1C2F8E0AB50}" type="slidenum">
              <a:rPr lang="en-US" altLang="en-US"/>
              <a:pPr/>
              <a:t>‹#›</a:t>
            </a:fld>
            <a:endParaRPr lang="en-US" altLang="en-US"/>
          </a:p>
        </p:txBody>
      </p:sp>
    </p:spTree>
    <p:extLst>
      <p:ext uri="{BB962C8B-B14F-4D97-AF65-F5344CB8AC3E}">
        <p14:creationId xmlns:p14="http://schemas.microsoft.com/office/powerpoint/2010/main" val="2234663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50337" cy="1241425"/>
          </a:xfrm>
        </p:spPr>
        <p:txBody>
          <a:bodyPr/>
          <a:lstStyle/>
          <a:p>
            <a:r>
              <a:rPr lang="en-US"/>
              <a:t>Click to edit Master title style</a:t>
            </a:r>
          </a:p>
        </p:txBody>
      </p:sp>
      <p:sp>
        <p:nvSpPr>
          <p:cNvPr id="3" name="Content Placeholder 2"/>
          <p:cNvSpPr>
            <a:spLocks noGrp="1"/>
          </p:cNvSpPr>
          <p:nvPr>
            <p:ph sz="half" idx="1"/>
          </p:nvPr>
        </p:nvSpPr>
        <p:spPr>
          <a:xfrm>
            <a:off x="503238" y="1768475"/>
            <a:ext cx="4448175"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03813" y="1768475"/>
            <a:ext cx="444976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a:xfrm>
            <a:off x="7226300" y="6886575"/>
            <a:ext cx="2327275" cy="500063"/>
          </a:xfrm>
        </p:spPr>
        <p:txBody>
          <a:bodyPr/>
          <a:lstStyle>
            <a:lvl1pPr>
              <a:defRPr/>
            </a:lvl1pPr>
          </a:lstStyle>
          <a:p>
            <a:fld id="{6A4F807D-84C6-4019-B37E-96DE3F4F7E30}" type="slidenum">
              <a:rPr lang="en-US" altLang="en-US"/>
              <a:pPr/>
              <a:t>‹#›</a:t>
            </a:fld>
            <a:endParaRPr lang="en-US" altLang="en-US"/>
          </a:p>
        </p:txBody>
      </p:sp>
    </p:spTree>
    <p:extLst>
      <p:ext uri="{BB962C8B-B14F-4D97-AF65-F5344CB8AC3E}">
        <p14:creationId xmlns:p14="http://schemas.microsoft.com/office/powerpoint/2010/main" val="79188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53FE9E4D-EFF0-4716-832B-79A50C63C403}" type="slidenum">
              <a:rPr lang="en-US" altLang="en-US"/>
              <a:pPr/>
              <a:t>‹#›</a:t>
            </a:fld>
            <a:endParaRPr lang="en-US" altLang="en-US"/>
          </a:p>
        </p:txBody>
      </p:sp>
    </p:spTree>
    <p:extLst>
      <p:ext uri="{BB962C8B-B14F-4D97-AF65-F5344CB8AC3E}">
        <p14:creationId xmlns:p14="http://schemas.microsoft.com/office/powerpoint/2010/main" val="175222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48175"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3813" y="1768475"/>
            <a:ext cx="444976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8E61C709-CA92-44BD-982D-0AE8466FA50F}" type="slidenum">
              <a:rPr lang="en-US" altLang="en-US"/>
              <a:pPr/>
              <a:t>‹#›</a:t>
            </a:fld>
            <a:endParaRPr lang="en-US" altLang="en-US"/>
          </a:p>
        </p:txBody>
      </p:sp>
    </p:spTree>
    <p:extLst>
      <p:ext uri="{BB962C8B-B14F-4D97-AF65-F5344CB8AC3E}">
        <p14:creationId xmlns:p14="http://schemas.microsoft.com/office/powerpoint/2010/main" val="138433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CC4D3326-27DA-4DEC-9D55-5247ECA62C25}" type="slidenum">
              <a:rPr lang="en-US" altLang="en-US"/>
              <a:pPr/>
              <a:t>‹#›</a:t>
            </a:fld>
            <a:endParaRPr lang="en-US" altLang="en-US"/>
          </a:p>
        </p:txBody>
      </p:sp>
    </p:spTree>
    <p:extLst>
      <p:ext uri="{BB962C8B-B14F-4D97-AF65-F5344CB8AC3E}">
        <p14:creationId xmlns:p14="http://schemas.microsoft.com/office/powerpoint/2010/main" val="241723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98A82F38-666F-41EF-B285-D48765BBFAE6}" type="slidenum">
              <a:rPr lang="en-US" altLang="en-US"/>
              <a:pPr/>
              <a:t>‹#›</a:t>
            </a:fld>
            <a:endParaRPr lang="en-US" altLang="en-US"/>
          </a:p>
        </p:txBody>
      </p:sp>
    </p:spTree>
    <p:extLst>
      <p:ext uri="{BB962C8B-B14F-4D97-AF65-F5344CB8AC3E}">
        <p14:creationId xmlns:p14="http://schemas.microsoft.com/office/powerpoint/2010/main" val="77243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819F4971-68B2-40B4-A9EF-17B69570517F}" type="slidenum">
              <a:rPr lang="en-US" altLang="en-US"/>
              <a:pPr/>
              <a:t>‹#›</a:t>
            </a:fld>
            <a:endParaRPr lang="en-US" altLang="en-US"/>
          </a:p>
        </p:txBody>
      </p:sp>
    </p:spTree>
    <p:extLst>
      <p:ext uri="{BB962C8B-B14F-4D97-AF65-F5344CB8AC3E}">
        <p14:creationId xmlns:p14="http://schemas.microsoft.com/office/powerpoint/2010/main" val="373972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135E7642-D0D1-4C83-BDBC-44A5BAFAEA7C}" type="slidenum">
              <a:rPr lang="en-US" altLang="en-US"/>
              <a:pPr/>
              <a:t>‹#›</a:t>
            </a:fld>
            <a:endParaRPr lang="en-US" altLang="en-US"/>
          </a:p>
        </p:txBody>
      </p:sp>
    </p:spTree>
    <p:extLst>
      <p:ext uri="{BB962C8B-B14F-4D97-AF65-F5344CB8AC3E}">
        <p14:creationId xmlns:p14="http://schemas.microsoft.com/office/powerpoint/2010/main" val="87270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211EF3B7-7FD6-4604-BF33-92B6A8050EE2}" type="slidenum">
              <a:rPr lang="en-US" altLang="en-US"/>
              <a:pPr/>
              <a:t>‹#›</a:t>
            </a:fld>
            <a:endParaRPr lang="en-US" altLang="en-US"/>
          </a:p>
        </p:txBody>
      </p:sp>
    </p:spTree>
    <p:extLst>
      <p:ext uri="{BB962C8B-B14F-4D97-AF65-F5344CB8AC3E}">
        <p14:creationId xmlns:p14="http://schemas.microsoft.com/office/powerpoint/2010/main" val="37923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0337" cy="12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503238" y="1768475"/>
            <a:ext cx="905033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503238" y="6886575"/>
            <a:ext cx="232727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8" name="Rectangle 4"/>
          <p:cNvSpPr>
            <a:spLocks noGrp="1" noChangeArrowheads="1"/>
          </p:cNvSpPr>
          <p:nvPr>
            <p:ph type="ftr"/>
          </p:nvPr>
        </p:nvSpPr>
        <p:spPr bwMode="auto">
          <a:xfrm>
            <a:off x="3448050" y="6886575"/>
            <a:ext cx="3175000"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endParaRPr lang="en-US" altLang="en-US"/>
          </a:p>
        </p:txBody>
      </p:sp>
      <p:sp>
        <p:nvSpPr>
          <p:cNvPr id="1029" name="Rectangle 5"/>
          <p:cNvSpPr>
            <a:spLocks noGrp="1" noChangeArrowheads="1"/>
          </p:cNvSpPr>
          <p:nvPr>
            <p:ph type="sldNum"/>
          </p:nvPr>
        </p:nvSpPr>
        <p:spPr bwMode="auto">
          <a:xfrm>
            <a:off x="7227888" y="6886575"/>
            <a:ext cx="232727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A5200A1B-99EB-43D9-9122-4A63222CD36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Text Box 1"/>
          <p:cNvSpPr txBox="1">
            <a:spLocks noChangeArrowheads="1"/>
          </p:cNvSpPr>
          <p:nvPr/>
        </p:nvSpPr>
        <p:spPr bwMode="auto">
          <a:xfrm>
            <a:off x="503238" y="6886575"/>
            <a:ext cx="23479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0" name="Text Box 2"/>
          <p:cNvSpPr txBox="1">
            <a:spLocks noChangeArrowheads="1"/>
          </p:cNvSpPr>
          <p:nvPr/>
        </p:nvSpPr>
        <p:spPr bwMode="auto">
          <a:xfrm>
            <a:off x="3446463" y="6886575"/>
            <a:ext cx="31940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Rectangle 3"/>
          <p:cNvSpPr>
            <a:spLocks noGrp="1" noChangeArrowheads="1"/>
          </p:cNvSpPr>
          <p:nvPr>
            <p:ph type="sldNum"/>
          </p:nvPr>
        </p:nvSpPr>
        <p:spPr bwMode="auto">
          <a:xfrm>
            <a:off x="7226300" y="6886575"/>
            <a:ext cx="232727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100000"/>
              </a:lnSpc>
              <a:buClrTx/>
              <a:buFontTx/>
              <a:buNone/>
              <a:tabLst>
                <a:tab pos="723900" algn="l"/>
                <a:tab pos="1447800" algn="l"/>
                <a:tab pos="2171700" algn="l"/>
              </a:tabLst>
              <a:defRPr sz="1400">
                <a:solidFill>
                  <a:srgbClr val="000000"/>
                </a:solidFill>
                <a:latin typeface="Times New Roman" panose="02020603050405020304" pitchFamily="18" charset="0"/>
                <a:cs typeface="Lucida Sans Unicode" panose="020B0602030504020204" pitchFamily="34" charset="0"/>
              </a:defRPr>
            </a:lvl1pPr>
          </a:lstStyle>
          <a:p>
            <a:fld id="{753F642A-D0C2-4213-BEB1-42012692AE0B}" type="slidenum">
              <a:rPr lang="en-US" altLang="en-US"/>
              <a:pPr/>
              <a:t>‹#›</a:t>
            </a:fld>
            <a:endParaRPr lang="en-US" altLang="en-US"/>
          </a:p>
        </p:txBody>
      </p:sp>
      <p:sp>
        <p:nvSpPr>
          <p:cNvPr id="2052" name="Rectangle 4"/>
          <p:cNvSpPr>
            <a:spLocks noGrp="1" noChangeArrowheads="1"/>
          </p:cNvSpPr>
          <p:nvPr>
            <p:ph type="title"/>
          </p:nvPr>
        </p:nvSpPr>
        <p:spPr bwMode="auto">
          <a:xfrm>
            <a:off x="503238" y="301625"/>
            <a:ext cx="9050337" cy="12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2053" name="Rectangle 5"/>
          <p:cNvSpPr>
            <a:spLocks noGrp="1" noChangeArrowheads="1"/>
          </p:cNvSpPr>
          <p:nvPr>
            <p:ph type="body" idx="1"/>
          </p:nvPr>
        </p:nvSpPr>
        <p:spPr bwMode="auto">
          <a:xfrm>
            <a:off x="503238" y="1768475"/>
            <a:ext cx="9050337"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0"/>
            <a:ext cx="14743113" cy="1005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p:cNvSpPr>
            <a:spLocks noGrp="1" noChangeArrowheads="1"/>
          </p:cNvSpPr>
          <p:nvPr>
            <p:ph type="title"/>
          </p:nvPr>
        </p:nvSpPr>
        <p:spPr>
          <a:xfrm>
            <a:off x="190500" y="531813"/>
            <a:ext cx="4340225" cy="2233612"/>
          </a:xfrm>
          <a:ln/>
        </p:spPr>
        <p:txBody>
          <a:bodyPr anchorCtr="1"/>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000" b="1">
                <a:effectLst>
                  <a:outerShdw blurRad="38100" dist="38100" dir="2700000" algn="tl">
                    <a:srgbClr val="C0C0C0"/>
                  </a:outerShdw>
                </a:effectLst>
                <a:latin typeface="Andalus" pitchFamily="16" charset="0"/>
              </a:rPr>
              <a:t>The Existence of God</a:t>
            </a:r>
          </a:p>
        </p:txBody>
      </p:sp>
      <p:sp>
        <p:nvSpPr>
          <p:cNvPr id="5" name="Subtitle 2"/>
          <p:cNvSpPr txBox="1">
            <a:spLocks/>
          </p:cNvSpPr>
          <p:nvPr/>
        </p:nvSpPr>
        <p:spPr bwMode="auto">
          <a:xfrm>
            <a:off x="620712" y="5151437"/>
            <a:ext cx="8610600" cy="2265362"/>
          </a:xfrm>
          <a:prstGeom prst="rect">
            <a:avLst/>
          </a:prstGeom>
          <a:solidFill>
            <a:schemeClr val="dk1">
              <a:alpha val="50000"/>
            </a:schemeClr>
          </a:solidFill>
          <a:ln>
            <a:noFill/>
          </a:ln>
          <a:extLst/>
        </p:spPr>
        <p:style>
          <a:lnRef idx="0">
            <a:scrgbClr r="0" g="0" b="0"/>
          </a:lnRef>
          <a:fillRef idx="0">
            <a:scrgbClr r="0" g="0" b="0"/>
          </a:fillRef>
          <a:effectRef idx="0">
            <a:scrgbClr r="0" g="0" b="0"/>
          </a:effectRef>
          <a:fontRef idx="minor">
            <a:schemeClr val="lt1"/>
          </a:fontRef>
        </p:style>
        <p:txBody>
          <a:bodyPr vert="horz" wrap="square" lIns="0" tIns="28080" rIns="0" bIns="0" numCol="1" anchor="t" anchorCtr="0" compatLnSpc="1">
            <a:prstTxWarp prst="textNoShape">
              <a:avLst/>
            </a:prstTxWarp>
            <a:noAutofit/>
          </a:bodyPr>
          <a:lstStyle>
            <a:lvl1pPr marL="342900" indent="-342900" algn="l" defTabSz="457200"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99"/>
                </a:solidFill>
                <a:effectLst>
                  <a:outerShdw blurRad="38100" dist="38100" dir="2700000" algn="tl">
                    <a:srgbClr val="000000">
                      <a:alpha val="43137"/>
                    </a:srgbClr>
                  </a:outerShdw>
                </a:effectLst>
                <a:latin typeface="Adobe Hebrew" panose="02040503050201020203" pitchFamily="18" charset="-79"/>
                <a:cs typeface="Adobe Hebrew" panose="02040503050201020203" pitchFamily="18" charset="-79"/>
              </a:rPr>
              <a:t>“What comes into our minds when we think about God is the most important thing about us.”</a:t>
            </a:r>
          </a:p>
          <a:p>
            <a:endParaRPr lang="en-US" dirty="0">
              <a:solidFill>
                <a:srgbClr val="FFFF99"/>
              </a:solidFill>
              <a:effectLst>
                <a:outerShdw blurRad="38100" dist="38100" dir="2700000" algn="tl">
                  <a:srgbClr val="000000">
                    <a:alpha val="43137"/>
                  </a:srgbClr>
                </a:outerShdw>
              </a:effectLst>
              <a:latin typeface="Adobe Hebrew" panose="02040503050201020203" pitchFamily="18" charset="-79"/>
              <a:cs typeface="Adobe Hebrew" panose="02040503050201020203" pitchFamily="18" charset="-79"/>
            </a:endParaRPr>
          </a:p>
          <a:p>
            <a:pPr algn="ctr"/>
            <a:r>
              <a:rPr lang="en-US" dirty="0">
                <a:solidFill>
                  <a:srgbClr val="FFFF99"/>
                </a:solidFill>
                <a:effectLst>
                  <a:outerShdw blurRad="38100" dist="38100" dir="2700000" algn="tl">
                    <a:srgbClr val="000000">
                      <a:alpha val="43137"/>
                    </a:srgbClr>
                  </a:outerShdw>
                </a:effectLst>
                <a:latin typeface="Adobe Hebrew" panose="02040503050201020203" pitchFamily="18" charset="-79"/>
                <a:cs typeface="Adobe Hebrew" panose="02040503050201020203" pitchFamily="18" charset="-79"/>
              </a:rPr>
              <a:t>A. W. Tozer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435"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18436" name="Rectangle 4"/>
          <p:cNvSpPr>
            <a:spLocks noGrp="1" noChangeArrowheads="1"/>
          </p:cNvSpPr>
          <p:nvPr>
            <p:ph type="subTitle" idx="4294967295"/>
          </p:nvPr>
        </p:nvSpPr>
        <p:spPr>
          <a:xfrm>
            <a:off x="185738" y="2014538"/>
            <a:ext cx="9509125" cy="4675187"/>
          </a:xfrm>
          <a:ln/>
        </p:spPr>
        <p:txBody>
          <a:bodyPr tIns="0" anchor="ctr"/>
          <a:lstStyle/>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4295775"/>
            <a:ext cx="4572000" cy="3113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8" name="Text Box 6"/>
          <p:cNvSpPr txBox="1">
            <a:spLocks noChangeArrowheads="1"/>
          </p:cNvSpPr>
          <p:nvPr/>
        </p:nvSpPr>
        <p:spPr bwMode="auto">
          <a:xfrm>
            <a:off x="5827713" y="3186113"/>
            <a:ext cx="3543300"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5400">
                <a:solidFill>
                  <a:srgbClr val="FF0000"/>
                </a:solidFill>
                <a:effectLst>
                  <a:outerShdw blurRad="38100" dist="38100" dir="2700000" algn="tl">
                    <a:srgbClr val="C0C0C0"/>
                  </a:outerShdw>
                </a:effectLst>
                <a:latin typeface="Elephant" panose="02020904090505020303" pitchFamily="18" charset="0"/>
              </a:rPr>
              <a:t>EFFECT</a:t>
            </a:r>
          </a:p>
        </p:txBody>
      </p:sp>
      <p:sp>
        <p:nvSpPr>
          <p:cNvPr id="18439" name="Text Box 7"/>
          <p:cNvSpPr txBox="1">
            <a:spLocks noChangeArrowheads="1"/>
          </p:cNvSpPr>
          <p:nvPr/>
        </p:nvSpPr>
        <p:spPr bwMode="auto">
          <a:xfrm>
            <a:off x="968375" y="3186113"/>
            <a:ext cx="2905125"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5400">
                <a:solidFill>
                  <a:srgbClr val="FF0000"/>
                </a:solidFill>
                <a:effectLst>
                  <a:outerShdw blurRad="38100" dist="38100" dir="2700000" algn="tl">
                    <a:srgbClr val="C0C0C0"/>
                  </a:outerShdw>
                </a:effectLst>
                <a:latin typeface="Elephant" panose="02020904090505020303" pitchFamily="18" charset="0"/>
              </a:rPr>
              <a:t>CAUSE</a:t>
            </a:r>
          </a:p>
        </p:txBody>
      </p:sp>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4300538"/>
            <a:ext cx="4557713" cy="310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1" name="Line 9"/>
          <p:cNvSpPr>
            <a:spLocks noChangeShapeType="1"/>
          </p:cNvSpPr>
          <p:nvPr/>
        </p:nvSpPr>
        <p:spPr bwMode="auto">
          <a:xfrm>
            <a:off x="4206875" y="3657600"/>
            <a:ext cx="1620838" cy="1588"/>
          </a:xfrm>
          <a:prstGeom prst="line">
            <a:avLst/>
          </a:prstGeom>
          <a:noFill/>
          <a:ln w="1461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additive="repl">
                                        <p:cTn id="6" dur="1" fill="hold">
                                          <p:stCondLst>
                                            <p:cond delay="0"/>
                                          </p:stCondLst>
                                        </p:cTn>
                                        <p:tgtEl>
                                          <p:spTgt spid="18437"/>
                                        </p:tgtEl>
                                        <p:attrNameLst>
                                          <p:attrName>style.visibility</p:attrName>
                                        </p:attrNameLst>
                                      </p:cBhvr>
                                      <p:to>
                                        <p:strVal val="visible"/>
                                      </p:to>
                                    </p:set>
                                    <p:animEffect transition="in" filter="plus(in)">
                                      <p:cBhvr additive="repl">
                                        <p:cTn id="7" dur="20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additive="repl">
                                        <p:cTn id="11" dur="1" fill="hold">
                                          <p:stCondLst>
                                            <p:cond delay="0"/>
                                          </p:stCondLst>
                                        </p:cTn>
                                        <p:tgtEl>
                                          <p:spTgt spid="18440"/>
                                        </p:tgtEl>
                                        <p:attrNameLst>
                                          <p:attrName>style.visibility</p:attrName>
                                        </p:attrNameLst>
                                      </p:cBhvr>
                                      <p:to>
                                        <p:strVal val="visible"/>
                                      </p:to>
                                    </p:set>
                                    <p:animEffect transition="in" filter="plus(in)">
                                      <p:cBhvr additive="repl">
                                        <p:cTn id="12" dur="2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59"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19460" name="Rectangle 4"/>
          <p:cNvSpPr>
            <a:spLocks noGrp="1" noChangeArrowheads="1"/>
          </p:cNvSpPr>
          <p:nvPr>
            <p:ph type="subTitle" idx="4294967295"/>
          </p:nvPr>
        </p:nvSpPr>
        <p:spPr>
          <a:xfrm>
            <a:off x="185738" y="2014538"/>
            <a:ext cx="9509125" cy="4675187"/>
          </a:xfrm>
          <a:ln/>
        </p:spPr>
        <p:txBody>
          <a:bodyPr tIns="0" anchor="ctr"/>
          <a:lstStyle/>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marL="1416050" indent="-952500">
              <a:lnSpc>
                <a:spcPct val="142000"/>
              </a:lnSpc>
              <a:spcAft>
                <a:spcPct val="0"/>
              </a:spcAft>
              <a:buClrTx/>
              <a:buFontTx/>
              <a:buNone/>
              <a:tabLst>
                <a:tab pos="1416050" algn="l"/>
                <a:tab pos="1528763" algn="l"/>
                <a:tab pos="1985963" algn="l"/>
                <a:tab pos="2443163" algn="l"/>
                <a:tab pos="2900363" algn="l"/>
                <a:tab pos="3357563" algn="l"/>
                <a:tab pos="3814763" algn="l"/>
                <a:tab pos="4271963" algn="l"/>
                <a:tab pos="4729163" algn="l"/>
                <a:tab pos="5186363" algn="l"/>
                <a:tab pos="5643563" algn="l"/>
                <a:tab pos="6100763" algn="l"/>
                <a:tab pos="6557963" algn="l"/>
                <a:tab pos="7015163" algn="l"/>
                <a:tab pos="7472363" algn="l"/>
                <a:tab pos="7929563" algn="l"/>
                <a:tab pos="8386763" algn="l"/>
                <a:tab pos="8843963" algn="l"/>
                <a:tab pos="9301163" algn="l"/>
                <a:tab pos="9758363" algn="l"/>
                <a:tab pos="10215563"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p:txBody>
      </p:sp>
      <p:sp>
        <p:nvSpPr>
          <p:cNvPr id="19461" name="Text Box 5"/>
          <p:cNvSpPr txBox="1">
            <a:spLocks noChangeArrowheads="1"/>
          </p:cNvSpPr>
          <p:nvPr/>
        </p:nvSpPr>
        <p:spPr bwMode="auto">
          <a:xfrm>
            <a:off x="5827713" y="3186113"/>
            <a:ext cx="3543300"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5400">
                <a:solidFill>
                  <a:srgbClr val="FF0000"/>
                </a:solidFill>
                <a:effectLst>
                  <a:outerShdw blurRad="38100" dist="38100" dir="2700000" algn="tl">
                    <a:srgbClr val="C0C0C0"/>
                  </a:outerShdw>
                </a:effectLst>
                <a:latin typeface="Elephant" panose="02020904090505020303" pitchFamily="18" charset="0"/>
              </a:rPr>
              <a:t>EFFECT</a:t>
            </a:r>
          </a:p>
        </p:txBody>
      </p:sp>
      <p:sp>
        <p:nvSpPr>
          <p:cNvPr id="19462" name="Text Box 6"/>
          <p:cNvSpPr txBox="1">
            <a:spLocks noChangeArrowheads="1"/>
          </p:cNvSpPr>
          <p:nvPr/>
        </p:nvSpPr>
        <p:spPr bwMode="auto">
          <a:xfrm>
            <a:off x="968375" y="3186113"/>
            <a:ext cx="2905125"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5400">
                <a:solidFill>
                  <a:srgbClr val="FF0000"/>
                </a:solidFill>
                <a:effectLst>
                  <a:outerShdw blurRad="38100" dist="38100" dir="2700000" algn="tl">
                    <a:srgbClr val="C0C0C0"/>
                  </a:outerShdw>
                </a:effectLst>
                <a:latin typeface="Elephant" panose="02020904090505020303" pitchFamily="18" charset="0"/>
              </a:rPr>
              <a:t>CAUSE</a:t>
            </a:r>
          </a:p>
        </p:txBody>
      </p:sp>
      <p:sp>
        <p:nvSpPr>
          <p:cNvPr id="19463" name="Line 7"/>
          <p:cNvSpPr>
            <a:spLocks noChangeShapeType="1"/>
          </p:cNvSpPr>
          <p:nvPr/>
        </p:nvSpPr>
        <p:spPr bwMode="auto">
          <a:xfrm>
            <a:off x="4133850" y="3494088"/>
            <a:ext cx="1620838" cy="1587"/>
          </a:xfrm>
          <a:prstGeom prst="line">
            <a:avLst/>
          </a:prstGeom>
          <a:noFill/>
          <a:ln w="1461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94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963" y="4295775"/>
            <a:ext cx="4206875" cy="3113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4300538"/>
            <a:ext cx="4467225" cy="310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p:cTn id="7" dur="500" fill="hold"/>
                                        <p:tgtEl>
                                          <p:spTgt spid="19464"/>
                                        </p:tgtEl>
                                        <p:attrNameLst>
                                          <p:attrName>ppt_w</p:attrName>
                                        </p:attrNameLst>
                                      </p:cBhvr>
                                      <p:tavLst>
                                        <p:tav tm="0">
                                          <p:val>
                                            <p:fltVal val="0"/>
                                          </p:val>
                                        </p:tav>
                                        <p:tav tm="100000">
                                          <p:val>
                                            <p:strVal val="#ppt_w"/>
                                          </p:val>
                                        </p:tav>
                                      </p:tavLst>
                                    </p:anim>
                                    <p:anim calcmode="lin" valueType="num">
                                      <p:cBhvr>
                                        <p:cTn id="8" dur="500" fill="hold"/>
                                        <p:tgtEl>
                                          <p:spTgt spid="19464"/>
                                        </p:tgtEl>
                                        <p:attrNameLst>
                                          <p:attrName>ppt_h</p:attrName>
                                        </p:attrNameLst>
                                      </p:cBhvr>
                                      <p:tavLst>
                                        <p:tav tm="0">
                                          <p:val>
                                            <p:fltVal val="0"/>
                                          </p:val>
                                        </p:tav>
                                        <p:tav tm="100000">
                                          <p:val>
                                            <p:strVal val="#ppt_h"/>
                                          </p:val>
                                        </p:tav>
                                      </p:tavLst>
                                    </p:anim>
                                    <p:animEffect transition="in" filter="fade">
                                      <p:cBhvr>
                                        <p:cTn id="9" dur="500"/>
                                        <p:tgtEl>
                                          <p:spTgt spid="194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9465"/>
                                        </p:tgtEl>
                                        <p:attrNameLst>
                                          <p:attrName>style.visibility</p:attrName>
                                        </p:attrNameLst>
                                      </p:cBhvr>
                                      <p:to>
                                        <p:strVal val="visible"/>
                                      </p:to>
                                    </p:set>
                                    <p:anim calcmode="lin" valueType="num">
                                      <p:cBhvr>
                                        <p:cTn id="14" dur="500" fill="hold"/>
                                        <p:tgtEl>
                                          <p:spTgt spid="19465"/>
                                        </p:tgtEl>
                                        <p:attrNameLst>
                                          <p:attrName>ppt_w</p:attrName>
                                        </p:attrNameLst>
                                      </p:cBhvr>
                                      <p:tavLst>
                                        <p:tav tm="0">
                                          <p:val>
                                            <p:fltVal val="0"/>
                                          </p:val>
                                        </p:tav>
                                        <p:tav tm="100000">
                                          <p:val>
                                            <p:strVal val="#ppt_w"/>
                                          </p:val>
                                        </p:tav>
                                      </p:tavLst>
                                    </p:anim>
                                    <p:anim calcmode="lin" valueType="num">
                                      <p:cBhvr>
                                        <p:cTn id="15" dur="500" fill="hold"/>
                                        <p:tgtEl>
                                          <p:spTgt spid="19465"/>
                                        </p:tgtEl>
                                        <p:attrNameLst>
                                          <p:attrName>ppt_h</p:attrName>
                                        </p:attrNameLst>
                                      </p:cBhvr>
                                      <p:tavLst>
                                        <p:tav tm="0">
                                          <p:val>
                                            <p:fltVal val="0"/>
                                          </p:val>
                                        </p:tav>
                                        <p:tav tm="100000">
                                          <p:val>
                                            <p:strVal val="#ppt_h"/>
                                          </p:val>
                                        </p:tav>
                                      </p:tavLst>
                                    </p:anim>
                                    <p:animEffect transition="in" filter="fade">
                                      <p:cBhvr>
                                        <p:cTn id="16"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83"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0484"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85" name="Rectangle 5"/>
          <p:cNvSpPr>
            <a:spLocks noGrp="1" noChangeArrowheads="1"/>
          </p:cNvSpPr>
          <p:nvPr>
            <p:ph type="subTitle" idx="4294967295"/>
          </p:nvPr>
        </p:nvSpPr>
        <p:spPr>
          <a:xfrm>
            <a:off x="365125" y="2405063"/>
            <a:ext cx="9509125" cy="545306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“Allow me to tell you that I never asserted so 		absurd a proposition as that anything might 		arise without a cause.” – David Hume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“Nothing comes from nothing, nothing ever 		could.” – Julie Andrews</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0485">
                                            <p:txEl>
                                              <p:pRg st="1" end="1"/>
                                            </p:txEl>
                                          </p:spTgt>
                                        </p:tgtEl>
                                        <p:attrNameLst>
                                          <p:attrName>style.visibility</p:attrName>
                                        </p:attrNameLst>
                                      </p:cBhvr>
                                      <p:to>
                                        <p:strVal val="visible"/>
                                      </p:to>
                                    </p:set>
                                    <p:animEffect transition="in" filter="checkerboard(across)">
                                      <p:cBhvr additive="repl">
                                        <p:cTn id="7" dur="500"/>
                                        <p:tgtEl>
                                          <p:spTgt spid="2048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20485">
                                            <p:txEl>
                                              <p:pRg st="2" end="2"/>
                                            </p:txEl>
                                          </p:spTgt>
                                        </p:tgtEl>
                                        <p:attrNameLst>
                                          <p:attrName>style.visibility</p:attrName>
                                        </p:attrNameLst>
                                      </p:cBhvr>
                                      <p:to>
                                        <p:strVal val="visible"/>
                                      </p:to>
                                    </p:set>
                                    <p:animEffect transition="in" filter="checkerboard(across)">
                                      <p:cBhvr additive="repl">
                                        <p:cTn id="12" dur="500"/>
                                        <p:tgtEl>
                                          <p:spTgt spid="204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507"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1508"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509" name="Rectangle 5"/>
          <p:cNvSpPr>
            <a:spLocks noGrp="1" noChangeArrowheads="1"/>
          </p:cNvSpPr>
          <p:nvPr>
            <p:ph type="subTitle" idx="4294967295"/>
          </p:nvPr>
        </p:nvSpPr>
        <p:spPr>
          <a:xfrm>
            <a:off x="365125" y="2405063"/>
            <a:ext cx="9509125" cy="545306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Note: </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We are not saying “everything needs a beginning” or “everything needs a cause.” </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We are only saying “everthing that </a:t>
            </a:r>
            <a:r>
              <a:rPr lang="en-US" altLang="en-US" sz="3600" u="sng">
                <a:solidFill>
                  <a:srgbClr val="FFFFFF"/>
                </a:solidFill>
                <a:effectLst>
                  <a:outerShdw blurRad="38100" dist="38100" dir="2700000" algn="tl">
                    <a:srgbClr val="C0C0C0"/>
                  </a:outerShdw>
                </a:effectLst>
                <a:latin typeface="Adobe Caslon Pro Bold" panose="0205070206050A020403" pitchFamily="18" charset="0"/>
              </a:rPr>
              <a:t>begins</a:t>
            </a:r>
            <a:r>
              <a:rPr lang="en-US" altLang="en-US" sz="3600">
                <a:solidFill>
                  <a:srgbClr val="FFFFFF"/>
                </a:solidFill>
                <a:effectLst>
                  <a:outerShdw blurRad="38100" dist="38100" dir="2700000" algn="tl">
                    <a:srgbClr val="C0C0C0"/>
                  </a:outerShdw>
                </a:effectLst>
                <a:latin typeface="Adobe Caslon Pro Bold" panose="0205070206050A020403" pitchFamily="18" charset="0"/>
              </a:rPr>
              <a:t> needs a cause.”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fill="hold" nodeType="clickEffect">
                                  <p:stCondLst>
                                    <p:cond delay="0"/>
                                  </p:stCondLst>
                                  <p:childTnLst>
                                    <p:set>
                                      <p:cBhvr additive="repl">
                                        <p:cTn id="6" dur="1" fill="hold">
                                          <p:stCondLst>
                                            <p:cond delay="0"/>
                                          </p:stCondLst>
                                        </p:cTn>
                                        <p:tgtEl>
                                          <p:spTgt spid="21509">
                                            <p:txEl>
                                              <p:pRg st="3" end="3"/>
                                            </p:txEl>
                                          </p:spTgt>
                                        </p:tgtEl>
                                        <p:attrNameLst>
                                          <p:attrName>style.visibility</p:attrName>
                                        </p:attrNameLst>
                                      </p:cBhvr>
                                      <p:to>
                                        <p:strVal val="visible"/>
                                      </p:to>
                                    </p:set>
                                    <p:anim calcmode="lin" valueType="num">
                                      <p:cBhvr additive="repl">
                                        <p:cTn id="7" dur="1000" fill="hold"/>
                                        <p:tgtEl>
                                          <p:spTgt spid="21509">
                                            <p:txEl>
                                              <p:pRg st="3" end="3"/>
                                            </p:txEl>
                                          </p:spTgt>
                                        </p:tgtEl>
                                        <p:attrNameLst>
                                          <p:attrName>ppt_w</p:attrName>
                                        </p:attrNameLst>
                                      </p:cBhvr>
                                      <p:tavLst>
                                        <p:tav tm="100000">
                                          <p:val>
                                            <p:strVal val="#ppt_w*0.70"/>
                                          </p:val>
                                        </p:tav>
                                        <p:tav>
                                          <p:val>
                                            <p:strVal val="#ppt_w"/>
                                          </p:val>
                                        </p:tav>
                                      </p:tavLst>
                                    </p:anim>
                                    <p:anim calcmode="lin" valueType="num">
                                      <p:cBhvr additive="repl">
                                        <p:cTn id="8" dur="1000" fill="hold"/>
                                        <p:tgtEl>
                                          <p:spTgt spid="21509">
                                            <p:txEl>
                                              <p:pRg st="3" end="3"/>
                                            </p:txEl>
                                          </p:spTgt>
                                        </p:tgtEl>
                                        <p:attrNameLst>
                                          <p:attrName>ppt_h</p:attrName>
                                        </p:attrNameLst>
                                      </p:cBhvr>
                                      <p:tavLst>
                                        <p:tav tm="100000">
                                          <p:val>
                                            <p:strVal val="#ppt_h"/>
                                          </p:val>
                                        </p:tav>
                                        <p:tav>
                                          <p:val>
                                            <p:strVal val="#ppt_h"/>
                                          </p:val>
                                        </p:tav>
                                      </p:tavLst>
                                    </p:anim>
                                    <p:animEffect transition="in" filter="fade">
                                      <p:cBhvr additive="repl">
                                        <p:cTn id="9" dur="1000"/>
                                        <p:tgtEl>
                                          <p:spTgt spid="215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0" name="AutoShape 2"/>
          <p:cNvSpPr>
            <a:spLocks noChangeArrowheads="1"/>
          </p:cNvSpPr>
          <p:nvPr/>
        </p:nvSpPr>
        <p:spPr bwMode="auto">
          <a:xfrm>
            <a:off x="274638" y="2560638"/>
            <a:ext cx="9601200" cy="3840162"/>
          </a:xfrm>
          <a:prstGeom prst="roundRect">
            <a:avLst>
              <a:gd name="adj" fmla="val 37"/>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531" name="Line 3"/>
          <p:cNvSpPr>
            <a:spLocks noChangeShapeType="1"/>
          </p:cNvSpPr>
          <p:nvPr/>
        </p:nvSpPr>
        <p:spPr bwMode="auto">
          <a:xfrm>
            <a:off x="323850" y="3746500"/>
            <a:ext cx="7358063" cy="1588"/>
          </a:xfrm>
          <a:prstGeom prst="line">
            <a:avLst/>
          </a:prstGeom>
          <a:noFill/>
          <a:ln w="36720" cap="flat">
            <a:solidFill>
              <a:srgbClr val="0047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532"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4000">
                <a:solidFill>
                  <a:srgbClr val="FFFFFF"/>
                </a:solidFill>
                <a:effectLst>
                  <a:outerShdw blurRad="38100" dist="38100" dir="2700000" algn="tl">
                    <a:srgbClr val="C0C0C0"/>
                  </a:outerShdw>
                </a:effectLst>
                <a:latin typeface="Adobe Caslon Pro Bold" panose="0205070206050A020403" pitchFamily="18" charset="0"/>
              </a:rPr>
              <a:t>Kalam or Horizontal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99"/>
                </a:solidFill>
                <a:effectLst>
                  <a:outerShdw blurRad="38100" dist="38100" dir="2700000" algn="tl">
                    <a:srgbClr val="C0C0C0"/>
                  </a:outerShdw>
                </a:effectLst>
                <a:latin typeface="Adobe Caslon Pro Bold" panose="0205070206050A020403" pitchFamily="18" charset="0"/>
              </a:rPr>
              <a:t>2. The universe had a beginning.</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3. Therefore, the universe had a cause.</a:t>
            </a:r>
          </a:p>
        </p:txBody>
      </p:sp>
      <p:sp>
        <p:nvSpPr>
          <p:cNvPr id="22533" name="AutoShape 5"/>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534" name="Rectangle 6"/>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55"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3556"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57" name="Text Box 5"/>
          <p:cNvSpPr txBox="1">
            <a:spLocks noChangeArrowheads="1"/>
          </p:cNvSpPr>
          <p:nvPr/>
        </p:nvSpPr>
        <p:spPr bwMode="auto">
          <a:xfrm>
            <a:off x="365125" y="2193925"/>
            <a:ext cx="8851900" cy="5018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2. The universe had a beginning.</a:t>
            </a: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Scientific Arguments: </a:t>
            </a: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a:t>
            </a:r>
            <a:r>
              <a:rPr lang="en-US" altLang="en-US" sz="3600" dirty="0">
                <a:solidFill>
                  <a:srgbClr val="FFFF99"/>
                </a:solidFill>
                <a:effectLst>
                  <a:outerShdw blurRad="38100" dist="38100" dir="2700000" algn="tl">
                    <a:srgbClr val="C0C0C0"/>
                  </a:outerShdw>
                </a:effectLst>
                <a:latin typeface="Adobe Caslon Pro Bold" panose="0205070206050A020403" pitchFamily="18" charset="0"/>
              </a:rPr>
              <a:t>S</a:t>
            </a: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 Second Law of Thermodynamics</a:t>
            </a: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a:t>
            </a:r>
            <a:r>
              <a:rPr lang="en-US" altLang="en-US" sz="3600" dirty="0">
                <a:solidFill>
                  <a:srgbClr val="FFFF99"/>
                </a:solidFill>
                <a:effectLst>
                  <a:outerShdw blurRad="38100" dist="38100" dir="2700000" algn="tl">
                    <a:srgbClr val="C0C0C0"/>
                  </a:outerShdw>
                </a:effectLst>
                <a:latin typeface="Adobe Caslon Pro Bold" panose="0205070206050A020403" pitchFamily="18" charset="0"/>
              </a:rPr>
              <a:t>U</a:t>
            </a: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 Universe Expanding</a:t>
            </a: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a:t>
            </a:r>
            <a:endParaRPr lang="en-US" alt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3557">
                                            <p:txEl>
                                              <p:pRg st="2" end="2"/>
                                            </p:txEl>
                                          </p:spTgt>
                                        </p:tgtEl>
                                        <p:attrNameLst>
                                          <p:attrName>style.visibility</p:attrName>
                                        </p:attrNameLst>
                                      </p:cBhvr>
                                      <p:to>
                                        <p:strVal val="visible"/>
                                      </p:to>
                                    </p:set>
                                    <p:animEffect transition="in" filter="checkerboard(across)">
                                      <p:cBhvr additive="repl">
                                        <p:cTn id="7" dur="500"/>
                                        <p:tgtEl>
                                          <p:spTgt spid="2355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fill="hold" nodeType="clickEffect">
                                  <p:stCondLst>
                                    <p:cond delay="0"/>
                                  </p:stCondLst>
                                  <p:childTnLst>
                                    <p:set>
                                      <p:cBhvr additive="repl">
                                        <p:cTn id="11" dur="1" fill="hold">
                                          <p:stCondLst>
                                            <p:cond delay="0"/>
                                          </p:stCondLst>
                                        </p:cTn>
                                        <p:tgtEl>
                                          <p:spTgt spid="23557">
                                            <p:txEl>
                                              <p:pRg st="3" end="3"/>
                                            </p:txEl>
                                          </p:spTgt>
                                        </p:tgtEl>
                                        <p:attrNameLst>
                                          <p:attrName>style.visibility</p:attrName>
                                        </p:attrNameLst>
                                      </p:cBhvr>
                                      <p:to>
                                        <p:strVal val="visible"/>
                                      </p:to>
                                    </p:set>
                                    <p:anim calcmode="lin" valueType="num">
                                      <p:cBhvr additive="repl">
                                        <p:cTn id="12" dur="1000" fill="hold"/>
                                        <p:tgtEl>
                                          <p:spTgt spid="23557">
                                            <p:txEl>
                                              <p:pRg st="3" end="3"/>
                                            </p:txEl>
                                          </p:spTgt>
                                        </p:tgtEl>
                                        <p:attrNameLst>
                                          <p:attrName>ppt_w</p:attrName>
                                        </p:attrNameLst>
                                      </p:cBhvr>
                                      <p:tavLst>
                                        <p:tav tm="100000">
                                          <p:val>
                                            <p:strVal val="#ppt_w*0.70"/>
                                          </p:val>
                                        </p:tav>
                                        <p:tav>
                                          <p:val>
                                            <p:strVal val="#ppt_w"/>
                                          </p:val>
                                        </p:tav>
                                      </p:tavLst>
                                    </p:anim>
                                    <p:anim calcmode="lin" valueType="num">
                                      <p:cBhvr additive="repl">
                                        <p:cTn id="13" dur="1000" fill="hold"/>
                                        <p:tgtEl>
                                          <p:spTgt spid="23557">
                                            <p:txEl>
                                              <p:pRg st="3" end="3"/>
                                            </p:txEl>
                                          </p:spTgt>
                                        </p:tgtEl>
                                        <p:attrNameLst>
                                          <p:attrName>ppt_h</p:attrName>
                                        </p:attrNameLst>
                                      </p:cBhvr>
                                      <p:tavLst>
                                        <p:tav tm="100000">
                                          <p:val>
                                            <p:strVal val="#ppt_h"/>
                                          </p:val>
                                        </p:tav>
                                        <p:tav>
                                          <p:val>
                                            <p:strVal val="#ppt_h"/>
                                          </p:val>
                                        </p:tav>
                                      </p:tavLst>
                                    </p:anim>
                                    <p:animEffect transition="in" filter="fade">
                                      <p:cBhvr additive="repl">
                                        <p:cTn id="14" dur="1000"/>
                                        <p:tgtEl>
                                          <p:spTgt spid="235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79"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4580"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81" name="Text Box 5"/>
          <p:cNvSpPr txBox="1">
            <a:spLocks noChangeArrowheads="1"/>
          </p:cNvSpPr>
          <p:nvPr/>
        </p:nvSpPr>
        <p:spPr bwMode="auto">
          <a:xfrm>
            <a:off x="365125" y="2193925"/>
            <a:ext cx="9001125" cy="424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a:solidFill>
                  <a:srgbClr val="FFFF99"/>
                </a:solidFill>
                <a:effectLst>
                  <a:outerShdw blurRad="38100" dist="38100" dir="2700000" algn="tl">
                    <a:srgbClr val="C0C0C0"/>
                  </a:outerShdw>
                </a:effectLst>
                <a:latin typeface="Adobe Caslon Pro Bold" panose="0205070206050A020403" pitchFamily="18" charset="0"/>
              </a:rPr>
              <a:t>S – Second Law of Thermodynamics</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The amount of usable energy decreases and</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things, therefore, run down and move toward</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disorder in a closed system.</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4581">
                                            <p:txEl>
                                              <p:pRg st="1" end="1"/>
                                            </p:txEl>
                                          </p:spTgt>
                                        </p:tgtEl>
                                        <p:attrNameLst>
                                          <p:attrName>style.visibility</p:attrName>
                                        </p:attrNameLst>
                                      </p:cBhvr>
                                      <p:to>
                                        <p:strVal val="visible"/>
                                      </p:to>
                                    </p:set>
                                    <p:animEffect transition="in" filter="checkerboard(across)">
                                      <p:cBhvr additive="repl">
                                        <p:cTn id="7" dur="500"/>
                                        <p:tgtEl>
                                          <p:spTgt spid="24581">
                                            <p:txEl>
                                              <p:pRg st="1" end="1"/>
                                            </p:txEl>
                                          </p:spTgt>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24581">
                                            <p:txEl>
                                              <p:pRg st="2" end="2"/>
                                            </p:txEl>
                                          </p:spTgt>
                                        </p:tgtEl>
                                        <p:attrNameLst>
                                          <p:attrName>style.visibility</p:attrName>
                                        </p:attrNameLst>
                                      </p:cBhvr>
                                      <p:to>
                                        <p:strVal val="visible"/>
                                      </p:to>
                                    </p:set>
                                    <p:animEffect transition="in" filter="checkerboard(across)">
                                      <p:cBhvr additive="repl">
                                        <p:cTn id="10" dur="500"/>
                                        <p:tgtEl>
                                          <p:spTgt spid="24581">
                                            <p:txEl>
                                              <p:pRg st="2" end="2"/>
                                            </p:txEl>
                                          </p:spTgt>
                                        </p:tgtEl>
                                      </p:cBhvr>
                                    </p:animEffect>
                                  </p:childTnLst>
                                </p:cTn>
                              </p:par>
                              <p:par>
                                <p:cTn id="11" presetID="5" presetClass="entr" presetSubtype="10" fill="hold" nodeType="withEffect">
                                  <p:stCondLst>
                                    <p:cond delay="0"/>
                                  </p:stCondLst>
                                  <p:childTnLst>
                                    <p:set>
                                      <p:cBhvr additive="repl">
                                        <p:cTn id="12" dur="1" fill="hold">
                                          <p:stCondLst>
                                            <p:cond delay="0"/>
                                          </p:stCondLst>
                                        </p:cTn>
                                        <p:tgtEl>
                                          <p:spTgt spid="24581">
                                            <p:txEl>
                                              <p:pRg st="3" end="3"/>
                                            </p:txEl>
                                          </p:spTgt>
                                        </p:tgtEl>
                                        <p:attrNameLst>
                                          <p:attrName>style.visibility</p:attrName>
                                        </p:attrNameLst>
                                      </p:cBhvr>
                                      <p:to>
                                        <p:strVal val="visible"/>
                                      </p:to>
                                    </p:set>
                                    <p:animEffect transition="in" filter="checkerboard(across)">
                                      <p:cBhvr additive="repl">
                                        <p:cTn id="13" dur="500"/>
                                        <p:tgtEl>
                                          <p:spTgt spid="245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4294967295"/>
          </p:nvPr>
        </p:nvSpPr>
        <p:spPr>
          <a:xfrm>
            <a:off x="755650" y="2100263"/>
            <a:ext cx="8567738" cy="4537075"/>
          </a:xfrm>
          <a:ln/>
        </p:spPr>
        <p:txBody>
          <a:bodyPr lIns="92160" tIns="46080" rIns="92160" bIns="46080"/>
          <a:lstStyle/>
          <a:p>
            <a:pPr marL="341313" indent="-322263">
              <a:lnSpc>
                <a:spcPct val="100000"/>
              </a:lnSpc>
              <a:spcBef>
                <a:spcPts val="800"/>
              </a:spcBef>
              <a:spcAft>
                <a:spcPct val="0"/>
              </a:spcAft>
              <a:buClrTx/>
              <a:buFontTx/>
              <a:buNone/>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altLang="en-US" b="1">
              <a:latin typeface="Courier New" panose="02070309020205020404" pitchFamily="49" charset="0"/>
            </a:endParaRPr>
          </a:p>
          <a:p>
            <a:pPr marL="341313" indent="-322263">
              <a:lnSpc>
                <a:spcPct val="100000"/>
              </a:lnSpc>
              <a:spcBef>
                <a:spcPts val="800"/>
              </a:spcBef>
              <a:spcAft>
                <a:spcPct val="0"/>
              </a:spcAft>
              <a:buClrTx/>
              <a:buFontTx/>
              <a:buNone/>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en-US" b="1">
                <a:latin typeface="Courier New" panose="02070309020205020404" pitchFamily="49" charset="0"/>
              </a:rPr>
              <a:t>	</a:t>
            </a:r>
          </a:p>
        </p:txBody>
      </p:sp>
      <p:sp>
        <p:nvSpPr>
          <p:cNvPr id="25602" name="Rectangle 2"/>
          <p:cNvSpPr>
            <a:spLocks noChangeArrowheads="1"/>
          </p:cNvSpPr>
          <p:nvPr/>
        </p:nvSpPr>
        <p:spPr bwMode="auto">
          <a:xfrm>
            <a:off x="4379913" y="5260975"/>
            <a:ext cx="1871662"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603" name="Group 3"/>
          <p:cNvGrpSpPr>
            <a:grpSpLocks/>
          </p:cNvGrpSpPr>
          <p:nvPr/>
        </p:nvGrpSpPr>
        <p:grpSpPr bwMode="auto">
          <a:xfrm>
            <a:off x="0" y="0"/>
            <a:ext cx="10058400" cy="7539038"/>
            <a:chOff x="0" y="0"/>
            <a:chExt cx="6336" cy="4749"/>
          </a:xfrm>
        </p:grpSpPr>
        <p:grpSp>
          <p:nvGrpSpPr>
            <p:cNvPr id="25604" name="Group 4"/>
            <p:cNvGrpSpPr>
              <a:grpSpLocks/>
            </p:cNvGrpSpPr>
            <p:nvPr/>
          </p:nvGrpSpPr>
          <p:grpSpPr bwMode="auto">
            <a:xfrm>
              <a:off x="0" y="0"/>
              <a:ext cx="6336" cy="4749"/>
              <a:chOff x="0" y="0"/>
              <a:chExt cx="6336" cy="4749"/>
            </a:xfrm>
          </p:grpSpPr>
          <p:grpSp>
            <p:nvGrpSpPr>
              <p:cNvPr id="25605" name="Group 5"/>
              <p:cNvGrpSpPr>
                <a:grpSpLocks/>
              </p:cNvGrpSpPr>
              <p:nvPr/>
            </p:nvGrpSpPr>
            <p:grpSpPr bwMode="auto">
              <a:xfrm>
                <a:off x="0" y="3833"/>
                <a:ext cx="6336" cy="916"/>
                <a:chOff x="0" y="3833"/>
                <a:chExt cx="6336" cy="916"/>
              </a:xfrm>
            </p:grpSpPr>
            <p:sp>
              <p:nvSpPr>
                <p:cNvPr id="25606" name="Freeform 6"/>
                <p:cNvSpPr>
                  <a:spLocks noChangeArrowheads="1"/>
                </p:cNvSpPr>
                <p:nvPr/>
              </p:nvSpPr>
              <p:spPr bwMode="auto">
                <a:xfrm>
                  <a:off x="0" y="4297"/>
                  <a:ext cx="5069" cy="451"/>
                </a:xfrm>
                <a:custGeom>
                  <a:avLst/>
                  <a:gdLst>
                    <a:gd name="T0" fmla="*/ 0 w 2763"/>
                    <a:gd name="T1" fmla="*/ 0 h 421"/>
                    <a:gd name="T2" fmla="*/ 0 w 2763"/>
                    <a:gd name="T3" fmla="*/ 194 h 421"/>
                    <a:gd name="T4" fmla="*/ 2763 w 2763"/>
                    <a:gd name="T5" fmla="*/ 421 h 421"/>
                    <a:gd name="T6" fmla="*/ 2763 w 2763"/>
                    <a:gd name="T7" fmla="*/ 228 h 421"/>
                    <a:gd name="T8" fmla="*/ 0 w 2763"/>
                    <a:gd name="T9" fmla="*/ 0 h 421"/>
                  </a:gdLst>
                  <a:ahLst/>
                  <a:cxnLst>
                    <a:cxn ang="0">
                      <a:pos x="T0" y="T1"/>
                    </a:cxn>
                    <a:cxn ang="0">
                      <a:pos x="T2" y="T3"/>
                    </a:cxn>
                    <a:cxn ang="0">
                      <a:pos x="T4" y="T5"/>
                    </a:cxn>
                    <a:cxn ang="0">
                      <a:pos x="T6" y="T7"/>
                    </a:cxn>
                    <a:cxn ang="0">
                      <a:pos x="T8" y="T9"/>
                    </a:cxn>
                  </a:cxnLst>
                  <a:rect l="0" t="0" r="r" b="b"/>
                  <a:pathLst>
                    <a:path w="2763" h="421">
                      <a:moveTo>
                        <a:pt x="0" y="0"/>
                      </a:moveTo>
                      <a:lnTo>
                        <a:pt x="0" y="194"/>
                      </a:lnTo>
                      <a:lnTo>
                        <a:pt x="2763" y="421"/>
                      </a:lnTo>
                      <a:lnTo>
                        <a:pt x="2763" y="228"/>
                      </a:lnTo>
                      <a:lnTo>
                        <a:pt x="0" y="0"/>
                      </a:lnTo>
                      <a:close/>
                    </a:path>
                  </a:pathLst>
                </a:custGeom>
                <a:solidFill>
                  <a:srgbClr val="8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7" name="Freeform 7"/>
                <p:cNvSpPr>
                  <a:spLocks noChangeArrowheads="1"/>
                </p:cNvSpPr>
                <p:nvPr/>
              </p:nvSpPr>
              <p:spPr bwMode="auto">
                <a:xfrm>
                  <a:off x="5082" y="3980"/>
                  <a:ext cx="1254" cy="769"/>
                </a:xfrm>
                <a:custGeom>
                  <a:avLst/>
                  <a:gdLst>
                    <a:gd name="T0" fmla="*/ 0 w 689"/>
                    <a:gd name="T1" fmla="*/ 517 h 710"/>
                    <a:gd name="T2" fmla="*/ 0 w 689"/>
                    <a:gd name="T3" fmla="*/ 710 h 710"/>
                    <a:gd name="T4" fmla="*/ 689 w 689"/>
                    <a:gd name="T5" fmla="*/ 160 h 710"/>
                    <a:gd name="T6" fmla="*/ 689 w 689"/>
                    <a:gd name="T7" fmla="*/ 0 h 710"/>
                    <a:gd name="T8" fmla="*/ 0 w 689"/>
                    <a:gd name="T9" fmla="*/ 517 h 710"/>
                  </a:gdLst>
                  <a:ahLst/>
                  <a:cxnLst>
                    <a:cxn ang="0">
                      <a:pos x="T0" y="T1"/>
                    </a:cxn>
                    <a:cxn ang="0">
                      <a:pos x="T2" y="T3"/>
                    </a:cxn>
                    <a:cxn ang="0">
                      <a:pos x="T4" y="T5"/>
                    </a:cxn>
                    <a:cxn ang="0">
                      <a:pos x="T6" y="T7"/>
                    </a:cxn>
                    <a:cxn ang="0">
                      <a:pos x="T8" y="T9"/>
                    </a:cxn>
                  </a:cxnLst>
                  <a:rect l="0" t="0" r="r" b="b"/>
                  <a:pathLst>
                    <a:path w="689" h="710">
                      <a:moveTo>
                        <a:pt x="0" y="517"/>
                      </a:moveTo>
                      <a:lnTo>
                        <a:pt x="0" y="710"/>
                      </a:lnTo>
                      <a:lnTo>
                        <a:pt x="689" y="160"/>
                      </a:lnTo>
                      <a:lnTo>
                        <a:pt x="689" y="0"/>
                      </a:lnTo>
                      <a:lnTo>
                        <a:pt x="0" y="517"/>
                      </a:lnTo>
                      <a:close/>
                    </a:path>
                  </a:pathLst>
                </a:custGeom>
                <a:solidFill>
                  <a:srgbClr val="2020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8" name="Freeform 8"/>
                <p:cNvSpPr>
                  <a:spLocks noChangeArrowheads="1"/>
                </p:cNvSpPr>
                <p:nvPr/>
              </p:nvSpPr>
              <p:spPr bwMode="auto">
                <a:xfrm>
                  <a:off x="0" y="3833"/>
                  <a:ext cx="6336" cy="702"/>
                </a:xfrm>
                <a:custGeom>
                  <a:avLst/>
                  <a:gdLst>
                    <a:gd name="T0" fmla="*/ 0 w 3452"/>
                    <a:gd name="T1" fmla="*/ 422 h 650"/>
                    <a:gd name="T2" fmla="*/ 2763 w 3452"/>
                    <a:gd name="T3" fmla="*/ 650 h 650"/>
                    <a:gd name="T4" fmla="*/ 3452 w 3452"/>
                    <a:gd name="T5" fmla="*/ 133 h 650"/>
                    <a:gd name="T6" fmla="*/ 649 w 3452"/>
                    <a:gd name="T7" fmla="*/ 0 h 650"/>
                    <a:gd name="T8" fmla="*/ 0 w 3452"/>
                    <a:gd name="T9" fmla="*/ 422 h 650"/>
                  </a:gdLst>
                  <a:ahLst/>
                  <a:cxnLst>
                    <a:cxn ang="0">
                      <a:pos x="T0" y="T1"/>
                    </a:cxn>
                    <a:cxn ang="0">
                      <a:pos x="T2" y="T3"/>
                    </a:cxn>
                    <a:cxn ang="0">
                      <a:pos x="T4" y="T5"/>
                    </a:cxn>
                    <a:cxn ang="0">
                      <a:pos x="T6" y="T7"/>
                    </a:cxn>
                    <a:cxn ang="0">
                      <a:pos x="T8" y="T9"/>
                    </a:cxn>
                  </a:cxnLst>
                  <a:rect l="0" t="0" r="r" b="b"/>
                  <a:pathLst>
                    <a:path w="3452" h="650">
                      <a:moveTo>
                        <a:pt x="0" y="422"/>
                      </a:moveTo>
                      <a:lnTo>
                        <a:pt x="2763" y="650"/>
                      </a:lnTo>
                      <a:lnTo>
                        <a:pt x="3452" y="133"/>
                      </a:lnTo>
                      <a:lnTo>
                        <a:pt x="649" y="0"/>
                      </a:lnTo>
                      <a:lnTo>
                        <a:pt x="0" y="422"/>
                      </a:lnTo>
                      <a:close/>
                    </a:path>
                  </a:pathLst>
                </a:custGeom>
                <a:solidFill>
                  <a:srgbClr val="40404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5609" name="Group 9"/>
              <p:cNvGrpSpPr>
                <a:grpSpLocks/>
              </p:cNvGrpSpPr>
              <p:nvPr/>
            </p:nvGrpSpPr>
            <p:grpSpPr bwMode="auto">
              <a:xfrm>
                <a:off x="0" y="0"/>
                <a:ext cx="6336" cy="705"/>
                <a:chOff x="0" y="0"/>
                <a:chExt cx="6336" cy="705"/>
              </a:xfrm>
            </p:grpSpPr>
            <p:sp>
              <p:nvSpPr>
                <p:cNvPr id="25610" name="Freeform 10"/>
                <p:cNvSpPr>
                  <a:spLocks noChangeArrowheads="1"/>
                </p:cNvSpPr>
                <p:nvPr/>
              </p:nvSpPr>
              <p:spPr bwMode="auto">
                <a:xfrm>
                  <a:off x="0" y="207"/>
                  <a:ext cx="6336" cy="498"/>
                </a:xfrm>
                <a:custGeom>
                  <a:avLst/>
                  <a:gdLst>
                    <a:gd name="T0" fmla="*/ 0 w 3452"/>
                    <a:gd name="T1" fmla="*/ 165 h 463"/>
                    <a:gd name="T2" fmla="*/ 2763 w 3452"/>
                    <a:gd name="T3" fmla="*/ 0 h 463"/>
                    <a:gd name="T4" fmla="*/ 3452 w 3452"/>
                    <a:gd name="T5" fmla="*/ 371 h 463"/>
                    <a:gd name="T6" fmla="*/ 649 w 3452"/>
                    <a:gd name="T7" fmla="*/ 463 h 463"/>
                    <a:gd name="T8" fmla="*/ 0 w 3452"/>
                    <a:gd name="T9" fmla="*/ 165 h 463"/>
                  </a:gdLst>
                  <a:ahLst/>
                  <a:cxnLst>
                    <a:cxn ang="0">
                      <a:pos x="T0" y="T1"/>
                    </a:cxn>
                    <a:cxn ang="0">
                      <a:pos x="T2" y="T3"/>
                    </a:cxn>
                    <a:cxn ang="0">
                      <a:pos x="T4" y="T5"/>
                    </a:cxn>
                    <a:cxn ang="0">
                      <a:pos x="T6" y="T7"/>
                    </a:cxn>
                    <a:cxn ang="0">
                      <a:pos x="T8" y="T9"/>
                    </a:cxn>
                  </a:cxnLst>
                  <a:rect l="0" t="0" r="r" b="b"/>
                  <a:pathLst>
                    <a:path w="3452" h="463">
                      <a:moveTo>
                        <a:pt x="0" y="165"/>
                      </a:moveTo>
                      <a:lnTo>
                        <a:pt x="2763" y="0"/>
                      </a:lnTo>
                      <a:lnTo>
                        <a:pt x="3452" y="371"/>
                      </a:lnTo>
                      <a:lnTo>
                        <a:pt x="649" y="463"/>
                      </a:lnTo>
                      <a:lnTo>
                        <a:pt x="0" y="165"/>
                      </a:lnTo>
                      <a:close/>
                    </a:path>
                  </a:pathLst>
                </a:custGeom>
                <a:solidFill>
                  <a:srgbClr val="20202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11" name="Freeform 11"/>
                <p:cNvSpPr>
                  <a:spLocks noChangeArrowheads="1"/>
                </p:cNvSpPr>
                <p:nvPr/>
              </p:nvSpPr>
              <p:spPr bwMode="auto">
                <a:xfrm>
                  <a:off x="0" y="0"/>
                  <a:ext cx="5069" cy="376"/>
                </a:xfrm>
                <a:custGeom>
                  <a:avLst/>
                  <a:gdLst>
                    <a:gd name="T0" fmla="*/ 0 w 2763"/>
                    <a:gd name="T1" fmla="*/ 353 h 353"/>
                    <a:gd name="T2" fmla="*/ 0 w 2763"/>
                    <a:gd name="T3" fmla="*/ 141 h 353"/>
                    <a:gd name="T4" fmla="*/ 2763 w 2763"/>
                    <a:gd name="T5" fmla="*/ 0 h 353"/>
                    <a:gd name="T6" fmla="*/ 2763 w 2763"/>
                    <a:gd name="T7" fmla="*/ 188 h 353"/>
                    <a:gd name="T8" fmla="*/ 0 w 2763"/>
                    <a:gd name="T9" fmla="*/ 353 h 353"/>
                  </a:gdLst>
                  <a:ahLst/>
                  <a:cxnLst>
                    <a:cxn ang="0">
                      <a:pos x="T0" y="T1"/>
                    </a:cxn>
                    <a:cxn ang="0">
                      <a:pos x="T2" y="T3"/>
                    </a:cxn>
                    <a:cxn ang="0">
                      <a:pos x="T4" y="T5"/>
                    </a:cxn>
                    <a:cxn ang="0">
                      <a:pos x="T6" y="T7"/>
                    </a:cxn>
                    <a:cxn ang="0">
                      <a:pos x="T8" y="T9"/>
                    </a:cxn>
                  </a:cxnLst>
                  <a:rect l="0" t="0" r="r" b="b"/>
                  <a:pathLst>
                    <a:path w="2763" h="353">
                      <a:moveTo>
                        <a:pt x="0" y="353"/>
                      </a:moveTo>
                      <a:lnTo>
                        <a:pt x="0" y="141"/>
                      </a:lnTo>
                      <a:lnTo>
                        <a:pt x="2763" y="0"/>
                      </a:lnTo>
                      <a:lnTo>
                        <a:pt x="2763" y="188"/>
                      </a:lnTo>
                      <a:lnTo>
                        <a:pt x="0" y="353"/>
                      </a:lnTo>
                      <a:close/>
                    </a:path>
                  </a:pathLst>
                </a:custGeom>
                <a:solidFill>
                  <a:srgbClr val="8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12" name="Freeform 12"/>
                <p:cNvSpPr>
                  <a:spLocks noChangeArrowheads="1"/>
                </p:cNvSpPr>
                <p:nvPr/>
              </p:nvSpPr>
              <p:spPr bwMode="auto">
                <a:xfrm>
                  <a:off x="5082" y="0"/>
                  <a:ext cx="1254" cy="618"/>
                </a:xfrm>
                <a:custGeom>
                  <a:avLst/>
                  <a:gdLst>
                    <a:gd name="T0" fmla="*/ 0 w 689"/>
                    <a:gd name="T1" fmla="*/ 188 h 572"/>
                    <a:gd name="T2" fmla="*/ 0 w 689"/>
                    <a:gd name="T3" fmla="*/ 0 h 572"/>
                    <a:gd name="T4" fmla="*/ 689 w 689"/>
                    <a:gd name="T5" fmla="*/ 417 h 572"/>
                    <a:gd name="T6" fmla="*/ 689 w 689"/>
                    <a:gd name="T7" fmla="*/ 572 h 572"/>
                    <a:gd name="T8" fmla="*/ 0 w 689"/>
                    <a:gd name="T9" fmla="*/ 188 h 572"/>
                  </a:gdLst>
                  <a:ahLst/>
                  <a:cxnLst>
                    <a:cxn ang="0">
                      <a:pos x="T0" y="T1"/>
                    </a:cxn>
                    <a:cxn ang="0">
                      <a:pos x="T2" y="T3"/>
                    </a:cxn>
                    <a:cxn ang="0">
                      <a:pos x="T4" y="T5"/>
                    </a:cxn>
                    <a:cxn ang="0">
                      <a:pos x="T6" y="T7"/>
                    </a:cxn>
                    <a:cxn ang="0">
                      <a:pos x="T8" y="T9"/>
                    </a:cxn>
                  </a:cxnLst>
                  <a:rect l="0" t="0" r="r" b="b"/>
                  <a:pathLst>
                    <a:path w="689" h="572">
                      <a:moveTo>
                        <a:pt x="0" y="188"/>
                      </a:moveTo>
                      <a:lnTo>
                        <a:pt x="0" y="0"/>
                      </a:lnTo>
                      <a:lnTo>
                        <a:pt x="689" y="417"/>
                      </a:lnTo>
                      <a:lnTo>
                        <a:pt x="689" y="572"/>
                      </a:lnTo>
                      <a:lnTo>
                        <a:pt x="0" y="188"/>
                      </a:lnTo>
                      <a:close/>
                    </a:path>
                  </a:pathLst>
                </a:custGeom>
                <a:solidFill>
                  <a:srgbClr val="40404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5613" name="Group 13"/>
              <p:cNvGrpSpPr>
                <a:grpSpLocks/>
              </p:cNvGrpSpPr>
              <p:nvPr/>
            </p:nvGrpSpPr>
            <p:grpSpPr bwMode="auto">
              <a:xfrm>
                <a:off x="1265" y="510"/>
                <a:ext cx="4684" cy="3533"/>
                <a:chOff x="1265" y="510"/>
                <a:chExt cx="4684" cy="3533"/>
              </a:xfrm>
            </p:grpSpPr>
            <p:sp>
              <p:nvSpPr>
                <p:cNvPr id="25614" name="Freeform 14"/>
                <p:cNvSpPr>
                  <a:spLocks noChangeArrowheads="1"/>
                </p:cNvSpPr>
                <p:nvPr/>
              </p:nvSpPr>
              <p:spPr bwMode="auto">
                <a:xfrm>
                  <a:off x="1265" y="593"/>
                  <a:ext cx="266" cy="3305"/>
                </a:xfrm>
                <a:custGeom>
                  <a:avLst/>
                  <a:gdLst>
                    <a:gd name="T0" fmla="*/ 0 w 152"/>
                    <a:gd name="T1" fmla="*/ 44 h 3010"/>
                    <a:gd name="T2" fmla="*/ 3 w 152"/>
                    <a:gd name="T3" fmla="*/ 35 h 3010"/>
                    <a:gd name="T4" fmla="*/ 8 w 152"/>
                    <a:gd name="T5" fmla="*/ 29 h 3010"/>
                    <a:gd name="T6" fmla="*/ 11 w 152"/>
                    <a:gd name="T7" fmla="*/ 25 h 3010"/>
                    <a:gd name="T8" fmla="*/ 14 w 152"/>
                    <a:gd name="T9" fmla="*/ 21 h 3010"/>
                    <a:gd name="T10" fmla="*/ 22 w 152"/>
                    <a:gd name="T11" fmla="*/ 17 h 3010"/>
                    <a:gd name="T12" fmla="*/ 29 w 152"/>
                    <a:gd name="T13" fmla="*/ 10 h 3010"/>
                    <a:gd name="T14" fmla="*/ 37 w 152"/>
                    <a:gd name="T15" fmla="*/ 8 h 3010"/>
                    <a:gd name="T16" fmla="*/ 43 w 152"/>
                    <a:gd name="T17" fmla="*/ 3 h 3010"/>
                    <a:gd name="T18" fmla="*/ 51 w 152"/>
                    <a:gd name="T19" fmla="*/ 2 h 3010"/>
                    <a:gd name="T20" fmla="*/ 59 w 152"/>
                    <a:gd name="T21" fmla="*/ 2 h 3010"/>
                    <a:gd name="T22" fmla="*/ 67 w 152"/>
                    <a:gd name="T23" fmla="*/ 0 h 3010"/>
                    <a:gd name="T24" fmla="*/ 77 w 152"/>
                    <a:gd name="T25" fmla="*/ 0 h 3010"/>
                    <a:gd name="T26" fmla="*/ 86 w 152"/>
                    <a:gd name="T27" fmla="*/ 0 h 3010"/>
                    <a:gd name="T28" fmla="*/ 94 w 152"/>
                    <a:gd name="T29" fmla="*/ 2 h 3010"/>
                    <a:gd name="T30" fmla="*/ 102 w 152"/>
                    <a:gd name="T31" fmla="*/ 3 h 3010"/>
                    <a:gd name="T32" fmla="*/ 110 w 152"/>
                    <a:gd name="T33" fmla="*/ 3 h 3010"/>
                    <a:gd name="T34" fmla="*/ 118 w 152"/>
                    <a:gd name="T35" fmla="*/ 8 h 3010"/>
                    <a:gd name="T36" fmla="*/ 123 w 152"/>
                    <a:gd name="T37" fmla="*/ 10 h 3010"/>
                    <a:gd name="T38" fmla="*/ 131 w 152"/>
                    <a:gd name="T39" fmla="*/ 15 h 3010"/>
                    <a:gd name="T40" fmla="*/ 136 w 152"/>
                    <a:gd name="T41" fmla="*/ 19 h 3010"/>
                    <a:gd name="T42" fmla="*/ 141 w 152"/>
                    <a:gd name="T43" fmla="*/ 23 h 3010"/>
                    <a:gd name="T44" fmla="*/ 149 w 152"/>
                    <a:gd name="T45" fmla="*/ 29 h 3010"/>
                    <a:gd name="T46" fmla="*/ 150 w 152"/>
                    <a:gd name="T47" fmla="*/ 35 h 3010"/>
                    <a:gd name="T48" fmla="*/ 152 w 152"/>
                    <a:gd name="T49" fmla="*/ 44 h 3010"/>
                    <a:gd name="T50" fmla="*/ 152 w 152"/>
                    <a:gd name="T51" fmla="*/ 3010 h 3010"/>
                    <a:gd name="T52" fmla="*/ 0 w 152"/>
                    <a:gd name="T53" fmla="*/ 3002 h 3010"/>
                    <a:gd name="T54" fmla="*/ 0 w 152"/>
                    <a:gd name="T55" fmla="*/ 44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3010">
                      <a:moveTo>
                        <a:pt x="0" y="44"/>
                      </a:moveTo>
                      <a:lnTo>
                        <a:pt x="3" y="35"/>
                      </a:lnTo>
                      <a:lnTo>
                        <a:pt x="8" y="29"/>
                      </a:lnTo>
                      <a:lnTo>
                        <a:pt x="11" y="25"/>
                      </a:lnTo>
                      <a:lnTo>
                        <a:pt x="14" y="21"/>
                      </a:lnTo>
                      <a:lnTo>
                        <a:pt x="22" y="17"/>
                      </a:lnTo>
                      <a:lnTo>
                        <a:pt x="29" y="10"/>
                      </a:lnTo>
                      <a:lnTo>
                        <a:pt x="37" y="8"/>
                      </a:lnTo>
                      <a:lnTo>
                        <a:pt x="43" y="3"/>
                      </a:lnTo>
                      <a:lnTo>
                        <a:pt x="51" y="2"/>
                      </a:lnTo>
                      <a:lnTo>
                        <a:pt x="59" y="2"/>
                      </a:lnTo>
                      <a:lnTo>
                        <a:pt x="67" y="0"/>
                      </a:lnTo>
                      <a:lnTo>
                        <a:pt x="77" y="0"/>
                      </a:lnTo>
                      <a:lnTo>
                        <a:pt x="86" y="0"/>
                      </a:lnTo>
                      <a:lnTo>
                        <a:pt x="94" y="2"/>
                      </a:lnTo>
                      <a:lnTo>
                        <a:pt x="102" y="3"/>
                      </a:lnTo>
                      <a:lnTo>
                        <a:pt x="110" y="3"/>
                      </a:lnTo>
                      <a:lnTo>
                        <a:pt x="118" y="8"/>
                      </a:lnTo>
                      <a:lnTo>
                        <a:pt x="123" y="10"/>
                      </a:lnTo>
                      <a:lnTo>
                        <a:pt x="131" y="15"/>
                      </a:lnTo>
                      <a:lnTo>
                        <a:pt x="136" y="19"/>
                      </a:lnTo>
                      <a:lnTo>
                        <a:pt x="141" y="23"/>
                      </a:lnTo>
                      <a:lnTo>
                        <a:pt x="149" y="29"/>
                      </a:lnTo>
                      <a:lnTo>
                        <a:pt x="150" y="35"/>
                      </a:lnTo>
                      <a:lnTo>
                        <a:pt x="152" y="44"/>
                      </a:lnTo>
                      <a:lnTo>
                        <a:pt x="152" y="3010"/>
                      </a:lnTo>
                      <a:lnTo>
                        <a:pt x="0" y="3002"/>
                      </a:lnTo>
                      <a:lnTo>
                        <a:pt x="0" y="44"/>
                      </a:lnTo>
                      <a:close/>
                    </a:path>
                  </a:pathLst>
                </a:custGeom>
                <a:solidFill>
                  <a:srgbClr val="6060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15" name="Freeform 15"/>
                <p:cNvSpPr>
                  <a:spLocks noChangeArrowheads="1"/>
                </p:cNvSpPr>
                <p:nvPr/>
              </p:nvSpPr>
              <p:spPr bwMode="auto">
                <a:xfrm>
                  <a:off x="5683" y="510"/>
                  <a:ext cx="266" cy="3533"/>
                </a:xfrm>
                <a:custGeom>
                  <a:avLst/>
                  <a:gdLst>
                    <a:gd name="T0" fmla="*/ 0 w 152"/>
                    <a:gd name="T1" fmla="*/ 43 h 3217"/>
                    <a:gd name="T2" fmla="*/ 2 w 152"/>
                    <a:gd name="T3" fmla="*/ 37 h 3217"/>
                    <a:gd name="T4" fmla="*/ 8 w 152"/>
                    <a:gd name="T5" fmla="*/ 32 h 3217"/>
                    <a:gd name="T6" fmla="*/ 10 w 152"/>
                    <a:gd name="T7" fmla="*/ 25 h 3217"/>
                    <a:gd name="T8" fmla="*/ 16 w 152"/>
                    <a:gd name="T9" fmla="*/ 20 h 3217"/>
                    <a:gd name="T10" fmla="*/ 20 w 152"/>
                    <a:gd name="T11" fmla="*/ 14 h 3217"/>
                    <a:gd name="T12" fmla="*/ 28 w 152"/>
                    <a:gd name="T13" fmla="*/ 12 h 3217"/>
                    <a:gd name="T14" fmla="*/ 34 w 152"/>
                    <a:gd name="T15" fmla="*/ 8 h 3217"/>
                    <a:gd name="T16" fmla="*/ 44 w 152"/>
                    <a:gd name="T17" fmla="*/ 4 h 3217"/>
                    <a:gd name="T18" fmla="*/ 52 w 152"/>
                    <a:gd name="T19" fmla="*/ 1 h 3217"/>
                    <a:gd name="T20" fmla="*/ 58 w 152"/>
                    <a:gd name="T21" fmla="*/ 1 h 3217"/>
                    <a:gd name="T22" fmla="*/ 66 w 152"/>
                    <a:gd name="T23" fmla="*/ 0 h 3217"/>
                    <a:gd name="T24" fmla="*/ 77 w 152"/>
                    <a:gd name="T25" fmla="*/ 0 h 3217"/>
                    <a:gd name="T26" fmla="*/ 84 w 152"/>
                    <a:gd name="T27" fmla="*/ 0 h 3217"/>
                    <a:gd name="T28" fmla="*/ 93 w 152"/>
                    <a:gd name="T29" fmla="*/ 0 h 3217"/>
                    <a:gd name="T30" fmla="*/ 101 w 152"/>
                    <a:gd name="T31" fmla="*/ 1 h 3217"/>
                    <a:gd name="T32" fmla="*/ 109 w 152"/>
                    <a:gd name="T33" fmla="*/ 6 h 3217"/>
                    <a:gd name="T34" fmla="*/ 117 w 152"/>
                    <a:gd name="T35" fmla="*/ 8 h 3217"/>
                    <a:gd name="T36" fmla="*/ 124 w 152"/>
                    <a:gd name="T37" fmla="*/ 12 h 3217"/>
                    <a:gd name="T38" fmla="*/ 128 w 152"/>
                    <a:gd name="T39" fmla="*/ 14 h 3217"/>
                    <a:gd name="T40" fmla="*/ 136 w 152"/>
                    <a:gd name="T41" fmla="*/ 19 h 3217"/>
                    <a:gd name="T42" fmla="*/ 140 w 152"/>
                    <a:gd name="T43" fmla="*/ 25 h 3217"/>
                    <a:gd name="T44" fmla="*/ 148 w 152"/>
                    <a:gd name="T45" fmla="*/ 32 h 3217"/>
                    <a:gd name="T46" fmla="*/ 151 w 152"/>
                    <a:gd name="T47" fmla="*/ 37 h 3217"/>
                    <a:gd name="T48" fmla="*/ 152 w 152"/>
                    <a:gd name="T49" fmla="*/ 43 h 3217"/>
                    <a:gd name="T50" fmla="*/ 152 w 152"/>
                    <a:gd name="T51" fmla="*/ 3177 h 3217"/>
                    <a:gd name="T52" fmla="*/ 151 w 152"/>
                    <a:gd name="T53" fmla="*/ 3182 h 3217"/>
                    <a:gd name="T54" fmla="*/ 148 w 152"/>
                    <a:gd name="T55" fmla="*/ 3186 h 3217"/>
                    <a:gd name="T56" fmla="*/ 143 w 152"/>
                    <a:gd name="T57" fmla="*/ 3193 h 3217"/>
                    <a:gd name="T58" fmla="*/ 140 w 152"/>
                    <a:gd name="T59" fmla="*/ 3198 h 3217"/>
                    <a:gd name="T60" fmla="*/ 132 w 152"/>
                    <a:gd name="T61" fmla="*/ 3202 h 3217"/>
                    <a:gd name="T62" fmla="*/ 124 w 152"/>
                    <a:gd name="T63" fmla="*/ 3206 h 3217"/>
                    <a:gd name="T64" fmla="*/ 116 w 152"/>
                    <a:gd name="T65" fmla="*/ 3210 h 3217"/>
                    <a:gd name="T66" fmla="*/ 108 w 152"/>
                    <a:gd name="T67" fmla="*/ 3212 h 3217"/>
                    <a:gd name="T68" fmla="*/ 100 w 152"/>
                    <a:gd name="T69" fmla="*/ 3217 h 3217"/>
                    <a:gd name="T70" fmla="*/ 87 w 152"/>
                    <a:gd name="T71" fmla="*/ 3217 h 3217"/>
                    <a:gd name="T72" fmla="*/ 77 w 152"/>
                    <a:gd name="T73" fmla="*/ 3217 h 3217"/>
                    <a:gd name="T74" fmla="*/ 66 w 152"/>
                    <a:gd name="T75" fmla="*/ 3217 h 3217"/>
                    <a:gd name="T76" fmla="*/ 56 w 152"/>
                    <a:gd name="T77" fmla="*/ 3217 h 3217"/>
                    <a:gd name="T78" fmla="*/ 50 w 152"/>
                    <a:gd name="T79" fmla="*/ 3217 h 3217"/>
                    <a:gd name="T80" fmla="*/ 42 w 152"/>
                    <a:gd name="T81" fmla="*/ 3212 h 3217"/>
                    <a:gd name="T82" fmla="*/ 34 w 152"/>
                    <a:gd name="T83" fmla="*/ 3210 h 3217"/>
                    <a:gd name="T84" fmla="*/ 31 w 152"/>
                    <a:gd name="T85" fmla="*/ 3208 h 3217"/>
                    <a:gd name="T86" fmla="*/ 24 w 152"/>
                    <a:gd name="T87" fmla="*/ 3204 h 3217"/>
                    <a:gd name="T88" fmla="*/ 18 w 152"/>
                    <a:gd name="T89" fmla="*/ 3200 h 3217"/>
                    <a:gd name="T90" fmla="*/ 13 w 152"/>
                    <a:gd name="T91" fmla="*/ 3197 h 3217"/>
                    <a:gd name="T92" fmla="*/ 10 w 152"/>
                    <a:gd name="T93" fmla="*/ 3192 h 3217"/>
                    <a:gd name="T94" fmla="*/ 7 w 152"/>
                    <a:gd name="T95" fmla="*/ 3185 h 3217"/>
                    <a:gd name="T96" fmla="*/ 2 w 152"/>
                    <a:gd name="T97" fmla="*/ 3182 h 3217"/>
                    <a:gd name="T98" fmla="*/ 0 w 152"/>
                    <a:gd name="T99" fmla="*/ 3177 h 3217"/>
                    <a:gd name="T100" fmla="*/ 0 w 152"/>
                    <a:gd name="T101" fmla="*/ 43 h 3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2" h="3217">
                      <a:moveTo>
                        <a:pt x="0" y="43"/>
                      </a:moveTo>
                      <a:lnTo>
                        <a:pt x="2" y="37"/>
                      </a:lnTo>
                      <a:lnTo>
                        <a:pt x="8" y="32"/>
                      </a:lnTo>
                      <a:lnTo>
                        <a:pt x="10" y="25"/>
                      </a:lnTo>
                      <a:lnTo>
                        <a:pt x="16" y="20"/>
                      </a:lnTo>
                      <a:lnTo>
                        <a:pt x="20" y="14"/>
                      </a:lnTo>
                      <a:lnTo>
                        <a:pt x="28" y="12"/>
                      </a:lnTo>
                      <a:lnTo>
                        <a:pt x="34" y="8"/>
                      </a:lnTo>
                      <a:lnTo>
                        <a:pt x="44" y="4"/>
                      </a:lnTo>
                      <a:lnTo>
                        <a:pt x="52" y="1"/>
                      </a:lnTo>
                      <a:lnTo>
                        <a:pt x="58" y="1"/>
                      </a:lnTo>
                      <a:lnTo>
                        <a:pt x="66" y="0"/>
                      </a:lnTo>
                      <a:lnTo>
                        <a:pt x="77" y="0"/>
                      </a:lnTo>
                      <a:lnTo>
                        <a:pt x="84" y="0"/>
                      </a:lnTo>
                      <a:lnTo>
                        <a:pt x="93" y="0"/>
                      </a:lnTo>
                      <a:lnTo>
                        <a:pt x="101" y="1"/>
                      </a:lnTo>
                      <a:lnTo>
                        <a:pt x="109" y="6"/>
                      </a:lnTo>
                      <a:lnTo>
                        <a:pt x="117" y="8"/>
                      </a:lnTo>
                      <a:lnTo>
                        <a:pt x="124" y="12"/>
                      </a:lnTo>
                      <a:lnTo>
                        <a:pt x="128" y="14"/>
                      </a:lnTo>
                      <a:lnTo>
                        <a:pt x="136" y="19"/>
                      </a:lnTo>
                      <a:lnTo>
                        <a:pt x="140" y="25"/>
                      </a:lnTo>
                      <a:lnTo>
                        <a:pt x="148" y="32"/>
                      </a:lnTo>
                      <a:lnTo>
                        <a:pt x="151" y="37"/>
                      </a:lnTo>
                      <a:lnTo>
                        <a:pt x="152" y="43"/>
                      </a:lnTo>
                      <a:lnTo>
                        <a:pt x="152" y="3177"/>
                      </a:lnTo>
                      <a:lnTo>
                        <a:pt x="151" y="3182"/>
                      </a:lnTo>
                      <a:lnTo>
                        <a:pt x="148" y="3186"/>
                      </a:lnTo>
                      <a:lnTo>
                        <a:pt x="143" y="3193"/>
                      </a:lnTo>
                      <a:lnTo>
                        <a:pt x="140" y="3198"/>
                      </a:lnTo>
                      <a:lnTo>
                        <a:pt x="132" y="3202"/>
                      </a:lnTo>
                      <a:lnTo>
                        <a:pt x="124" y="3206"/>
                      </a:lnTo>
                      <a:lnTo>
                        <a:pt x="116" y="3210"/>
                      </a:lnTo>
                      <a:lnTo>
                        <a:pt x="108" y="3212"/>
                      </a:lnTo>
                      <a:lnTo>
                        <a:pt x="100" y="3217"/>
                      </a:lnTo>
                      <a:lnTo>
                        <a:pt x="87" y="3217"/>
                      </a:lnTo>
                      <a:lnTo>
                        <a:pt x="77" y="3217"/>
                      </a:lnTo>
                      <a:lnTo>
                        <a:pt x="66" y="3217"/>
                      </a:lnTo>
                      <a:lnTo>
                        <a:pt x="56" y="3217"/>
                      </a:lnTo>
                      <a:lnTo>
                        <a:pt x="50" y="3217"/>
                      </a:lnTo>
                      <a:lnTo>
                        <a:pt x="42" y="3212"/>
                      </a:lnTo>
                      <a:lnTo>
                        <a:pt x="34" y="3210"/>
                      </a:lnTo>
                      <a:lnTo>
                        <a:pt x="31" y="3208"/>
                      </a:lnTo>
                      <a:lnTo>
                        <a:pt x="24" y="3204"/>
                      </a:lnTo>
                      <a:lnTo>
                        <a:pt x="18" y="3200"/>
                      </a:lnTo>
                      <a:lnTo>
                        <a:pt x="13" y="3197"/>
                      </a:lnTo>
                      <a:lnTo>
                        <a:pt x="10" y="3192"/>
                      </a:lnTo>
                      <a:lnTo>
                        <a:pt x="7" y="3185"/>
                      </a:lnTo>
                      <a:lnTo>
                        <a:pt x="2" y="3182"/>
                      </a:lnTo>
                      <a:lnTo>
                        <a:pt x="0" y="3177"/>
                      </a:lnTo>
                      <a:lnTo>
                        <a:pt x="0" y="43"/>
                      </a:lnTo>
                      <a:close/>
                    </a:path>
                  </a:pathLst>
                </a:custGeom>
                <a:solidFill>
                  <a:srgbClr val="6060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616" name="Freeform 16"/>
              <p:cNvSpPr>
                <a:spLocks noChangeArrowheads="1"/>
              </p:cNvSpPr>
              <p:nvPr/>
            </p:nvSpPr>
            <p:spPr bwMode="auto">
              <a:xfrm>
                <a:off x="1194" y="492"/>
                <a:ext cx="3948" cy="3586"/>
              </a:xfrm>
              <a:custGeom>
                <a:avLst/>
                <a:gdLst>
                  <a:gd name="T0" fmla="*/ 2133 w 2154"/>
                  <a:gd name="T1" fmla="*/ 150 h 3265"/>
                  <a:gd name="T2" fmla="*/ 2086 w 2154"/>
                  <a:gd name="T3" fmla="*/ 462 h 3265"/>
                  <a:gd name="T4" fmla="*/ 2029 w 2154"/>
                  <a:gd name="T5" fmla="*/ 736 h 3265"/>
                  <a:gd name="T6" fmla="*/ 1939 w 2154"/>
                  <a:gd name="T7" fmla="*/ 947 h 3265"/>
                  <a:gd name="T8" fmla="*/ 1872 w 2154"/>
                  <a:gd name="T9" fmla="*/ 1070 h 3265"/>
                  <a:gd name="T10" fmla="*/ 1798 w 2154"/>
                  <a:gd name="T11" fmla="*/ 1180 h 3265"/>
                  <a:gd name="T12" fmla="*/ 1728 w 2154"/>
                  <a:gd name="T13" fmla="*/ 1273 h 3265"/>
                  <a:gd name="T14" fmla="*/ 1651 w 2154"/>
                  <a:gd name="T15" fmla="*/ 1356 h 3265"/>
                  <a:gd name="T16" fmla="*/ 1557 w 2154"/>
                  <a:gd name="T17" fmla="*/ 1433 h 3265"/>
                  <a:gd name="T18" fmla="*/ 1479 w 2154"/>
                  <a:gd name="T19" fmla="*/ 1485 h 3265"/>
                  <a:gd name="T20" fmla="*/ 1376 w 2154"/>
                  <a:gd name="T21" fmla="*/ 1534 h 3265"/>
                  <a:gd name="T22" fmla="*/ 1288 w 2154"/>
                  <a:gd name="T23" fmla="*/ 1565 h 3265"/>
                  <a:gd name="T24" fmla="*/ 1213 w 2154"/>
                  <a:gd name="T25" fmla="*/ 1583 h 3265"/>
                  <a:gd name="T26" fmla="*/ 1162 w 2154"/>
                  <a:gd name="T27" fmla="*/ 1610 h 3265"/>
                  <a:gd name="T28" fmla="*/ 1147 w 2154"/>
                  <a:gd name="T29" fmla="*/ 1660 h 3265"/>
                  <a:gd name="T30" fmla="*/ 1159 w 2154"/>
                  <a:gd name="T31" fmla="*/ 1732 h 3265"/>
                  <a:gd name="T32" fmla="*/ 1197 w 2154"/>
                  <a:gd name="T33" fmla="*/ 1775 h 3265"/>
                  <a:gd name="T34" fmla="*/ 1320 w 2154"/>
                  <a:gd name="T35" fmla="*/ 1817 h 3265"/>
                  <a:gd name="T36" fmla="*/ 1448 w 2154"/>
                  <a:gd name="T37" fmla="*/ 1868 h 3265"/>
                  <a:gd name="T38" fmla="*/ 1589 w 2154"/>
                  <a:gd name="T39" fmla="*/ 1959 h 3265"/>
                  <a:gd name="T40" fmla="*/ 1710 w 2154"/>
                  <a:gd name="T41" fmla="*/ 2072 h 3265"/>
                  <a:gd name="T42" fmla="*/ 1856 w 2154"/>
                  <a:gd name="T43" fmla="*/ 2287 h 3265"/>
                  <a:gd name="T44" fmla="*/ 1978 w 2154"/>
                  <a:gd name="T45" fmla="*/ 2521 h 3265"/>
                  <a:gd name="T46" fmla="*/ 2046 w 2154"/>
                  <a:gd name="T47" fmla="*/ 2723 h 3265"/>
                  <a:gd name="T48" fmla="*/ 2106 w 2154"/>
                  <a:gd name="T49" fmla="*/ 2999 h 3265"/>
                  <a:gd name="T50" fmla="*/ 4 w 2154"/>
                  <a:gd name="T51" fmla="*/ 3265 h 3265"/>
                  <a:gd name="T52" fmla="*/ 42 w 2154"/>
                  <a:gd name="T53" fmla="*/ 2881 h 3265"/>
                  <a:gd name="T54" fmla="*/ 141 w 2154"/>
                  <a:gd name="T55" fmla="*/ 2558 h 3265"/>
                  <a:gd name="T56" fmla="*/ 236 w 2154"/>
                  <a:gd name="T57" fmla="*/ 2355 h 3265"/>
                  <a:gd name="T58" fmla="*/ 341 w 2154"/>
                  <a:gd name="T59" fmla="*/ 2193 h 3265"/>
                  <a:gd name="T60" fmla="*/ 484 w 2154"/>
                  <a:gd name="T61" fmla="*/ 2035 h 3265"/>
                  <a:gd name="T62" fmla="*/ 626 w 2154"/>
                  <a:gd name="T63" fmla="*/ 1914 h 3265"/>
                  <a:gd name="T64" fmla="*/ 803 w 2154"/>
                  <a:gd name="T65" fmla="*/ 1826 h 3265"/>
                  <a:gd name="T66" fmla="*/ 943 w 2154"/>
                  <a:gd name="T67" fmla="*/ 1774 h 3265"/>
                  <a:gd name="T68" fmla="*/ 983 w 2154"/>
                  <a:gd name="T69" fmla="*/ 1709 h 3265"/>
                  <a:gd name="T70" fmla="*/ 976 w 2154"/>
                  <a:gd name="T71" fmla="*/ 1618 h 3265"/>
                  <a:gd name="T72" fmla="*/ 920 w 2154"/>
                  <a:gd name="T73" fmla="*/ 1581 h 3265"/>
                  <a:gd name="T74" fmla="*/ 768 w 2154"/>
                  <a:gd name="T75" fmla="*/ 1534 h 3265"/>
                  <a:gd name="T76" fmla="*/ 607 w 2154"/>
                  <a:gd name="T77" fmla="*/ 1443 h 3265"/>
                  <a:gd name="T78" fmla="*/ 458 w 2154"/>
                  <a:gd name="T79" fmla="*/ 1319 h 3265"/>
                  <a:gd name="T80" fmla="*/ 322 w 2154"/>
                  <a:gd name="T81" fmla="*/ 1159 h 3265"/>
                  <a:gd name="T82" fmla="*/ 149 w 2154"/>
                  <a:gd name="T83" fmla="*/ 840 h 3265"/>
                  <a:gd name="T84" fmla="*/ 42 w 2154"/>
                  <a:gd name="T85" fmla="*/ 536 h 3265"/>
                  <a:gd name="T86" fmla="*/ 0 w 2154"/>
                  <a:gd name="T87" fmla="*/ 271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4" h="3265">
                    <a:moveTo>
                      <a:pt x="0" y="0"/>
                    </a:moveTo>
                    <a:lnTo>
                      <a:pt x="2154" y="0"/>
                    </a:lnTo>
                    <a:lnTo>
                      <a:pt x="2133" y="150"/>
                    </a:lnTo>
                    <a:lnTo>
                      <a:pt x="2117" y="261"/>
                    </a:lnTo>
                    <a:lnTo>
                      <a:pt x="2106" y="356"/>
                    </a:lnTo>
                    <a:lnTo>
                      <a:pt x="2086" y="462"/>
                    </a:lnTo>
                    <a:lnTo>
                      <a:pt x="2066" y="556"/>
                    </a:lnTo>
                    <a:lnTo>
                      <a:pt x="2046" y="654"/>
                    </a:lnTo>
                    <a:lnTo>
                      <a:pt x="2029" y="736"/>
                    </a:lnTo>
                    <a:lnTo>
                      <a:pt x="2005" y="813"/>
                    </a:lnTo>
                    <a:lnTo>
                      <a:pt x="1974" y="882"/>
                    </a:lnTo>
                    <a:lnTo>
                      <a:pt x="1939" y="947"/>
                    </a:lnTo>
                    <a:lnTo>
                      <a:pt x="1918" y="992"/>
                    </a:lnTo>
                    <a:lnTo>
                      <a:pt x="1898" y="1031"/>
                    </a:lnTo>
                    <a:lnTo>
                      <a:pt x="1872" y="1070"/>
                    </a:lnTo>
                    <a:lnTo>
                      <a:pt x="1848" y="1108"/>
                    </a:lnTo>
                    <a:lnTo>
                      <a:pt x="1824" y="1143"/>
                    </a:lnTo>
                    <a:lnTo>
                      <a:pt x="1798" y="1180"/>
                    </a:lnTo>
                    <a:lnTo>
                      <a:pt x="1774" y="1210"/>
                    </a:lnTo>
                    <a:lnTo>
                      <a:pt x="1754" y="1242"/>
                    </a:lnTo>
                    <a:lnTo>
                      <a:pt x="1728" y="1273"/>
                    </a:lnTo>
                    <a:lnTo>
                      <a:pt x="1706" y="1299"/>
                    </a:lnTo>
                    <a:lnTo>
                      <a:pt x="1680" y="1327"/>
                    </a:lnTo>
                    <a:lnTo>
                      <a:pt x="1651" y="1356"/>
                    </a:lnTo>
                    <a:lnTo>
                      <a:pt x="1619" y="1385"/>
                    </a:lnTo>
                    <a:lnTo>
                      <a:pt x="1592" y="1407"/>
                    </a:lnTo>
                    <a:lnTo>
                      <a:pt x="1557" y="1433"/>
                    </a:lnTo>
                    <a:lnTo>
                      <a:pt x="1530" y="1456"/>
                    </a:lnTo>
                    <a:lnTo>
                      <a:pt x="1503" y="1471"/>
                    </a:lnTo>
                    <a:lnTo>
                      <a:pt x="1479" y="1485"/>
                    </a:lnTo>
                    <a:lnTo>
                      <a:pt x="1443" y="1506"/>
                    </a:lnTo>
                    <a:lnTo>
                      <a:pt x="1411" y="1519"/>
                    </a:lnTo>
                    <a:lnTo>
                      <a:pt x="1376" y="1534"/>
                    </a:lnTo>
                    <a:lnTo>
                      <a:pt x="1344" y="1548"/>
                    </a:lnTo>
                    <a:lnTo>
                      <a:pt x="1319" y="1557"/>
                    </a:lnTo>
                    <a:lnTo>
                      <a:pt x="1288" y="1565"/>
                    </a:lnTo>
                    <a:lnTo>
                      <a:pt x="1261" y="1571"/>
                    </a:lnTo>
                    <a:lnTo>
                      <a:pt x="1237" y="1577"/>
                    </a:lnTo>
                    <a:lnTo>
                      <a:pt x="1213" y="1583"/>
                    </a:lnTo>
                    <a:lnTo>
                      <a:pt x="1189" y="1590"/>
                    </a:lnTo>
                    <a:lnTo>
                      <a:pt x="1175" y="1599"/>
                    </a:lnTo>
                    <a:lnTo>
                      <a:pt x="1162" y="1610"/>
                    </a:lnTo>
                    <a:lnTo>
                      <a:pt x="1154" y="1621"/>
                    </a:lnTo>
                    <a:lnTo>
                      <a:pt x="1151" y="1641"/>
                    </a:lnTo>
                    <a:lnTo>
                      <a:pt x="1147" y="1660"/>
                    </a:lnTo>
                    <a:lnTo>
                      <a:pt x="1147" y="1688"/>
                    </a:lnTo>
                    <a:lnTo>
                      <a:pt x="1151" y="1710"/>
                    </a:lnTo>
                    <a:lnTo>
                      <a:pt x="1159" y="1732"/>
                    </a:lnTo>
                    <a:lnTo>
                      <a:pt x="1168" y="1751"/>
                    </a:lnTo>
                    <a:lnTo>
                      <a:pt x="1178" y="1761"/>
                    </a:lnTo>
                    <a:lnTo>
                      <a:pt x="1197" y="1775"/>
                    </a:lnTo>
                    <a:lnTo>
                      <a:pt x="1224" y="1787"/>
                    </a:lnTo>
                    <a:lnTo>
                      <a:pt x="1269" y="1802"/>
                    </a:lnTo>
                    <a:lnTo>
                      <a:pt x="1320" y="1817"/>
                    </a:lnTo>
                    <a:lnTo>
                      <a:pt x="1360" y="1826"/>
                    </a:lnTo>
                    <a:lnTo>
                      <a:pt x="1402" y="1847"/>
                    </a:lnTo>
                    <a:lnTo>
                      <a:pt x="1448" y="1868"/>
                    </a:lnTo>
                    <a:lnTo>
                      <a:pt x="1501" y="1899"/>
                    </a:lnTo>
                    <a:lnTo>
                      <a:pt x="1539" y="1925"/>
                    </a:lnTo>
                    <a:lnTo>
                      <a:pt x="1589" y="1959"/>
                    </a:lnTo>
                    <a:lnTo>
                      <a:pt x="1637" y="2002"/>
                    </a:lnTo>
                    <a:lnTo>
                      <a:pt x="1677" y="2037"/>
                    </a:lnTo>
                    <a:lnTo>
                      <a:pt x="1710" y="2072"/>
                    </a:lnTo>
                    <a:lnTo>
                      <a:pt x="1757" y="2129"/>
                    </a:lnTo>
                    <a:lnTo>
                      <a:pt x="1803" y="2196"/>
                    </a:lnTo>
                    <a:lnTo>
                      <a:pt x="1856" y="2287"/>
                    </a:lnTo>
                    <a:lnTo>
                      <a:pt x="1899" y="2365"/>
                    </a:lnTo>
                    <a:lnTo>
                      <a:pt x="1947" y="2450"/>
                    </a:lnTo>
                    <a:lnTo>
                      <a:pt x="1978" y="2521"/>
                    </a:lnTo>
                    <a:lnTo>
                      <a:pt x="2005" y="2581"/>
                    </a:lnTo>
                    <a:lnTo>
                      <a:pt x="2026" y="2642"/>
                    </a:lnTo>
                    <a:lnTo>
                      <a:pt x="2046" y="2723"/>
                    </a:lnTo>
                    <a:lnTo>
                      <a:pt x="2058" y="2799"/>
                    </a:lnTo>
                    <a:lnTo>
                      <a:pt x="2086" y="2891"/>
                    </a:lnTo>
                    <a:lnTo>
                      <a:pt x="2106" y="2999"/>
                    </a:lnTo>
                    <a:lnTo>
                      <a:pt x="2131" y="3133"/>
                    </a:lnTo>
                    <a:lnTo>
                      <a:pt x="2150" y="3265"/>
                    </a:lnTo>
                    <a:lnTo>
                      <a:pt x="4" y="3265"/>
                    </a:lnTo>
                    <a:lnTo>
                      <a:pt x="16" y="3129"/>
                    </a:lnTo>
                    <a:lnTo>
                      <a:pt x="23" y="3019"/>
                    </a:lnTo>
                    <a:lnTo>
                      <a:pt x="42" y="2881"/>
                    </a:lnTo>
                    <a:lnTo>
                      <a:pt x="76" y="2743"/>
                    </a:lnTo>
                    <a:lnTo>
                      <a:pt x="116" y="2628"/>
                    </a:lnTo>
                    <a:lnTo>
                      <a:pt x="141" y="2558"/>
                    </a:lnTo>
                    <a:lnTo>
                      <a:pt x="175" y="2486"/>
                    </a:lnTo>
                    <a:lnTo>
                      <a:pt x="207" y="2421"/>
                    </a:lnTo>
                    <a:lnTo>
                      <a:pt x="236" y="2355"/>
                    </a:lnTo>
                    <a:lnTo>
                      <a:pt x="277" y="2290"/>
                    </a:lnTo>
                    <a:lnTo>
                      <a:pt x="308" y="2252"/>
                    </a:lnTo>
                    <a:lnTo>
                      <a:pt x="341" y="2193"/>
                    </a:lnTo>
                    <a:lnTo>
                      <a:pt x="399" y="2128"/>
                    </a:lnTo>
                    <a:lnTo>
                      <a:pt x="439" y="2079"/>
                    </a:lnTo>
                    <a:lnTo>
                      <a:pt x="484" y="2035"/>
                    </a:lnTo>
                    <a:lnTo>
                      <a:pt x="524" y="1995"/>
                    </a:lnTo>
                    <a:lnTo>
                      <a:pt x="573" y="1956"/>
                    </a:lnTo>
                    <a:lnTo>
                      <a:pt x="626" y="1914"/>
                    </a:lnTo>
                    <a:lnTo>
                      <a:pt x="685" y="1880"/>
                    </a:lnTo>
                    <a:lnTo>
                      <a:pt x="747" y="1847"/>
                    </a:lnTo>
                    <a:lnTo>
                      <a:pt x="803" y="1826"/>
                    </a:lnTo>
                    <a:lnTo>
                      <a:pt x="861" y="1803"/>
                    </a:lnTo>
                    <a:lnTo>
                      <a:pt x="912" y="1794"/>
                    </a:lnTo>
                    <a:lnTo>
                      <a:pt x="943" y="1774"/>
                    </a:lnTo>
                    <a:lnTo>
                      <a:pt x="962" y="1755"/>
                    </a:lnTo>
                    <a:lnTo>
                      <a:pt x="975" y="1734"/>
                    </a:lnTo>
                    <a:lnTo>
                      <a:pt x="983" y="1709"/>
                    </a:lnTo>
                    <a:lnTo>
                      <a:pt x="984" y="1684"/>
                    </a:lnTo>
                    <a:lnTo>
                      <a:pt x="984" y="1645"/>
                    </a:lnTo>
                    <a:lnTo>
                      <a:pt x="976" y="1618"/>
                    </a:lnTo>
                    <a:lnTo>
                      <a:pt x="970" y="1599"/>
                    </a:lnTo>
                    <a:lnTo>
                      <a:pt x="952" y="1590"/>
                    </a:lnTo>
                    <a:lnTo>
                      <a:pt x="920" y="1581"/>
                    </a:lnTo>
                    <a:lnTo>
                      <a:pt x="867" y="1569"/>
                    </a:lnTo>
                    <a:lnTo>
                      <a:pt x="821" y="1553"/>
                    </a:lnTo>
                    <a:lnTo>
                      <a:pt x="768" y="1534"/>
                    </a:lnTo>
                    <a:lnTo>
                      <a:pt x="723" y="1514"/>
                    </a:lnTo>
                    <a:lnTo>
                      <a:pt x="658" y="1483"/>
                    </a:lnTo>
                    <a:lnTo>
                      <a:pt x="607" y="1443"/>
                    </a:lnTo>
                    <a:lnTo>
                      <a:pt x="549" y="1406"/>
                    </a:lnTo>
                    <a:lnTo>
                      <a:pt x="509" y="1372"/>
                    </a:lnTo>
                    <a:lnTo>
                      <a:pt x="458" y="1319"/>
                    </a:lnTo>
                    <a:lnTo>
                      <a:pt x="415" y="1272"/>
                    </a:lnTo>
                    <a:lnTo>
                      <a:pt x="384" y="1238"/>
                    </a:lnTo>
                    <a:lnTo>
                      <a:pt x="322" y="1159"/>
                    </a:lnTo>
                    <a:lnTo>
                      <a:pt x="271" y="1080"/>
                    </a:lnTo>
                    <a:lnTo>
                      <a:pt x="218" y="989"/>
                    </a:lnTo>
                    <a:lnTo>
                      <a:pt x="149" y="840"/>
                    </a:lnTo>
                    <a:lnTo>
                      <a:pt x="112" y="742"/>
                    </a:lnTo>
                    <a:lnTo>
                      <a:pt x="76" y="637"/>
                    </a:lnTo>
                    <a:lnTo>
                      <a:pt x="42" y="536"/>
                    </a:lnTo>
                    <a:lnTo>
                      <a:pt x="21" y="439"/>
                    </a:lnTo>
                    <a:lnTo>
                      <a:pt x="8" y="370"/>
                    </a:lnTo>
                    <a:lnTo>
                      <a:pt x="0" y="271"/>
                    </a:lnTo>
                    <a:lnTo>
                      <a:pt x="0" y="159"/>
                    </a:lnTo>
                    <a:lnTo>
                      <a:pt x="0" y="0"/>
                    </a:lnTo>
                    <a:close/>
                  </a:path>
                </a:pathLst>
              </a:custGeom>
              <a:solidFill>
                <a:srgbClr val="80FFFF"/>
              </a:solidFill>
              <a:ln w="20520" cap="sq">
                <a:solidFill>
                  <a:srgbClr val="C0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17" name="Freeform 17"/>
              <p:cNvSpPr>
                <a:spLocks noChangeArrowheads="1"/>
              </p:cNvSpPr>
              <p:nvPr/>
            </p:nvSpPr>
            <p:spPr bwMode="auto">
              <a:xfrm>
                <a:off x="1609" y="1001"/>
                <a:ext cx="3371" cy="2293"/>
              </a:xfrm>
              <a:custGeom>
                <a:avLst/>
                <a:gdLst>
                  <a:gd name="T0" fmla="*/ 998 w 1840"/>
                  <a:gd name="T1" fmla="*/ 50 h 2092"/>
                  <a:gd name="T2" fmla="*/ 1300 w 1840"/>
                  <a:gd name="T3" fmla="*/ 10 h 2092"/>
                  <a:gd name="T4" fmla="*/ 1529 w 1840"/>
                  <a:gd name="T5" fmla="*/ 0 h 2092"/>
                  <a:gd name="T6" fmla="*/ 1713 w 1840"/>
                  <a:gd name="T7" fmla="*/ 23 h 2092"/>
                  <a:gd name="T8" fmla="*/ 1811 w 1840"/>
                  <a:gd name="T9" fmla="*/ 67 h 2092"/>
                  <a:gd name="T10" fmla="*/ 1830 w 1840"/>
                  <a:gd name="T11" fmla="*/ 154 h 2092"/>
                  <a:gd name="T12" fmla="*/ 1803 w 1840"/>
                  <a:gd name="T13" fmla="*/ 280 h 2092"/>
                  <a:gd name="T14" fmla="*/ 1748 w 1840"/>
                  <a:gd name="T15" fmla="*/ 428 h 2092"/>
                  <a:gd name="T16" fmla="*/ 1692 w 1840"/>
                  <a:gd name="T17" fmla="*/ 539 h 2092"/>
                  <a:gd name="T18" fmla="*/ 1646 w 1840"/>
                  <a:gd name="T19" fmla="*/ 618 h 2092"/>
                  <a:gd name="T20" fmla="*/ 1598 w 1840"/>
                  <a:gd name="T21" fmla="*/ 689 h 2092"/>
                  <a:gd name="T22" fmla="*/ 1548 w 1840"/>
                  <a:gd name="T23" fmla="*/ 756 h 2092"/>
                  <a:gd name="T24" fmla="*/ 1502 w 1840"/>
                  <a:gd name="T25" fmla="*/ 819 h 2092"/>
                  <a:gd name="T26" fmla="*/ 1454 w 1840"/>
                  <a:gd name="T27" fmla="*/ 873 h 2092"/>
                  <a:gd name="T28" fmla="*/ 1393 w 1840"/>
                  <a:gd name="T29" fmla="*/ 931 h 2092"/>
                  <a:gd name="T30" fmla="*/ 1331 w 1840"/>
                  <a:gd name="T31" fmla="*/ 980 h 2092"/>
                  <a:gd name="T32" fmla="*/ 1277 w 1840"/>
                  <a:gd name="T33" fmla="*/ 1017 h 2092"/>
                  <a:gd name="T34" fmla="*/ 1217 w 1840"/>
                  <a:gd name="T35" fmla="*/ 1049 h 2092"/>
                  <a:gd name="T36" fmla="*/ 1150 w 1840"/>
                  <a:gd name="T37" fmla="*/ 1083 h 2092"/>
                  <a:gd name="T38" fmla="*/ 1093 w 1840"/>
                  <a:gd name="T39" fmla="*/ 1103 h 2092"/>
                  <a:gd name="T40" fmla="*/ 1035 w 1840"/>
                  <a:gd name="T41" fmla="*/ 1119 h 2092"/>
                  <a:gd name="T42" fmla="*/ 987 w 1840"/>
                  <a:gd name="T43" fmla="*/ 1129 h 2092"/>
                  <a:gd name="T44" fmla="*/ 949 w 1840"/>
                  <a:gd name="T45" fmla="*/ 1142 h 2092"/>
                  <a:gd name="T46" fmla="*/ 915 w 1840"/>
                  <a:gd name="T47" fmla="*/ 1169 h 2092"/>
                  <a:gd name="T48" fmla="*/ 795 w 1840"/>
                  <a:gd name="T49" fmla="*/ 1163 h 2092"/>
                  <a:gd name="T50" fmla="*/ 726 w 1840"/>
                  <a:gd name="T51" fmla="*/ 1136 h 2092"/>
                  <a:gd name="T52" fmla="*/ 641 w 1840"/>
                  <a:gd name="T53" fmla="*/ 1114 h 2092"/>
                  <a:gd name="T54" fmla="*/ 542 w 1840"/>
                  <a:gd name="T55" fmla="*/ 1080 h 2092"/>
                  <a:gd name="T56" fmla="*/ 432 w 1840"/>
                  <a:gd name="T57" fmla="*/ 1027 h 2092"/>
                  <a:gd name="T58" fmla="*/ 323 w 1840"/>
                  <a:gd name="T59" fmla="*/ 952 h 2092"/>
                  <a:gd name="T60" fmla="*/ 232 w 1840"/>
                  <a:gd name="T61" fmla="*/ 865 h 2092"/>
                  <a:gd name="T62" fmla="*/ 158 w 1840"/>
                  <a:gd name="T63" fmla="*/ 784 h 2092"/>
                  <a:gd name="T64" fmla="*/ 45 w 1840"/>
                  <a:gd name="T65" fmla="*/ 626 h 2092"/>
                  <a:gd name="T66" fmla="*/ 5 w 1840"/>
                  <a:gd name="T67" fmla="*/ 493 h 2092"/>
                  <a:gd name="T68" fmla="*/ 50 w 1840"/>
                  <a:gd name="T69" fmla="*/ 432 h 2092"/>
                  <a:gd name="T70" fmla="*/ 133 w 1840"/>
                  <a:gd name="T71" fmla="*/ 367 h 2092"/>
                  <a:gd name="T72" fmla="*/ 250 w 1840"/>
                  <a:gd name="T73" fmla="*/ 300 h 2092"/>
                  <a:gd name="T74" fmla="*/ 456 w 1840"/>
                  <a:gd name="T75" fmla="*/ 204 h 2092"/>
                  <a:gd name="T76" fmla="*/ 651 w 1840"/>
                  <a:gd name="T77" fmla="*/ 135 h 2092"/>
                  <a:gd name="T78" fmla="*/ 849 w 1840"/>
                  <a:gd name="T79" fmla="*/ 82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0" h="2092">
                    <a:moveTo>
                      <a:pt x="849" y="82"/>
                    </a:moveTo>
                    <a:lnTo>
                      <a:pt x="998" y="50"/>
                    </a:lnTo>
                    <a:lnTo>
                      <a:pt x="1163" y="27"/>
                    </a:lnTo>
                    <a:lnTo>
                      <a:pt x="1300" y="10"/>
                    </a:lnTo>
                    <a:lnTo>
                      <a:pt x="1420" y="0"/>
                    </a:lnTo>
                    <a:lnTo>
                      <a:pt x="1529" y="0"/>
                    </a:lnTo>
                    <a:lnTo>
                      <a:pt x="1627" y="6"/>
                    </a:lnTo>
                    <a:lnTo>
                      <a:pt x="1713" y="23"/>
                    </a:lnTo>
                    <a:lnTo>
                      <a:pt x="1766" y="39"/>
                    </a:lnTo>
                    <a:lnTo>
                      <a:pt x="1811" y="67"/>
                    </a:lnTo>
                    <a:lnTo>
                      <a:pt x="1840" y="109"/>
                    </a:lnTo>
                    <a:lnTo>
                      <a:pt x="1830" y="154"/>
                    </a:lnTo>
                    <a:lnTo>
                      <a:pt x="1820" y="198"/>
                    </a:lnTo>
                    <a:lnTo>
                      <a:pt x="1803" y="280"/>
                    </a:lnTo>
                    <a:lnTo>
                      <a:pt x="1779" y="358"/>
                    </a:lnTo>
                    <a:lnTo>
                      <a:pt x="1748" y="428"/>
                    </a:lnTo>
                    <a:lnTo>
                      <a:pt x="1713" y="493"/>
                    </a:lnTo>
                    <a:lnTo>
                      <a:pt x="1692" y="539"/>
                    </a:lnTo>
                    <a:lnTo>
                      <a:pt x="1672" y="577"/>
                    </a:lnTo>
                    <a:lnTo>
                      <a:pt x="1646" y="618"/>
                    </a:lnTo>
                    <a:lnTo>
                      <a:pt x="1622" y="654"/>
                    </a:lnTo>
                    <a:lnTo>
                      <a:pt x="1598" y="689"/>
                    </a:lnTo>
                    <a:lnTo>
                      <a:pt x="1572" y="726"/>
                    </a:lnTo>
                    <a:lnTo>
                      <a:pt x="1548" y="756"/>
                    </a:lnTo>
                    <a:lnTo>
                      <a:pt x="1528" y="788"/>
                    </a:lnTo>
                    <a:lnTo>
                      <a:pt x="1502" y="819"/>
                    </a:lnTo>
                    <a:lnTo>
                      <a:pt x="1480" y="845"/>
                    </a:lnTo>
                    <a:lnTo>
                      <a:pt x="1454" y="873"/>
                    </a:lnTo>
                    <a:lnTo>
                      <a:pt x="1425" y="902"/>
                    </a:lnTo>
                    <a:lnTo>
                      <a:pt x="1393" y="931"/>
                    </a:lnTo>
                    <a:lnTo>
                      <a:pt x="1366" y="953"/>
                    </a:lnTo>
                    <a:lnTo>
                      <a:pt x="1331" y="980"/>
                    </a:lnTo>
                    <a:lnTo>
                      <a:pt x="1304" y="999"/>
                    </a:lnTo>
                    <a:lnTo>
                      <a:pt x="1277" y="1017"/>
                    </a:lnTo>
                    <a:lnTo>
                      <a:pt x="1253" y="1032"/>
                    </a:lnTo>
                    <a:lnTo>
                      <a:pt x="1217" y="1049"/>
                    </a:lnTo>
                    <a:lnTo>
                      <a:pt x="1185" y="1064"/>
                    </a:lnTo>
                    <a:lnTo>
                      <a:pt x="1150" y="1083"/>
                    </a:lnTo>
                    <a:lnTo>
                      <a:pt x="1118" y="1094"/>
                    </a:lnTo>
                    <a:lnTo>
                      <a:pt x="1093" y="1103"/>
                    </a:lnTo>
                    <a:lnTo>
                      <a:pt x="1062" y="1113"/>
                    </a:lnTo>
                    <a:lnTo>
                      <a:pt x="1035" y="1119"/>
                    </a:lnTo>
                    <a:lnTo>
                      <a:pt x="1011" y="1124"/>
                    </a:lnTo>
                    <a:lnTo>
                      <a:pt x="987" y="1129"/>
                    </a:lnTo>
                    <a:lnTo>
                      <a:pt x="963" y="1136"/>
                    </a:lnTo>
                    <a:lnTo>
                      <a:pt x="949" y="1142"/>
                    </a:lnTo>
                    <a:lnTo>
                      <a:pt x="921" y="1156"/>
                    </a:lnTo>
                    <a:lnTo>
                      <a:pt x="915" y="1169"/>
                    </a:lnTo>
                    <a:lnTo>
                      <a:pt x="853" y="2092"/>
                    </a:lnTo>
                    <a:lnTo>
                      <a:pt x="795" y="1163"/>
                    </a:lnTo>
                    <a:lnTo>
                      <a:pt x="757" y="1142"/>
                    </a:lnTo>
                    <a:lnTo>
                      <a:pt x="726" y="1136"/>
                    </a:lnTo>
                    <a:lnTo>
                      <a:pt x="694" y="1128"/>
                    </a:lnTo>
                    <a:lnTo>
                      <a:pt x="641" y="1114"/>
                    </a:lnTo>
                    <a:lnTo>
                      <a:pt x="595" y="1101"/>
                    </a:lnTo>
                    <a:lnTo>
                      <a:pt x="542" y="1080"/>
                    </a:lnTo>
                    <a:lnTo>
                      <a:pt x="497" y="1059"/>
                    </a:lnTo>
                    <a:lnTo>
                      <a:pt x="432" y="1027"/>
                    </a:lnTo>
                    <a:lnTo>
                      <a:pt x="381" y="990"/>
                    </a:lnTo>
                    <a:lnTo>
                      <a:pt x="323" y="952"/>
                    </a:lnTo>
                    <a:lnTo>
                      <a:pt x="283" y="918"/>
                    </a:lnTo>
                    <a:lnTo>
                      <a:pt x="232" y="865"/>
                    </a:lnTo>
                    <a:lnTo>
                      <a:pt x="189" y="815"/>
                    </a:lnTo>
                    <a:lnTo>
                      <a:pt x="158" y="784"/>
                    </a:lnTo>
                    <a:lnTo>
                      <a:pt x="96" y="706"/>
                    </a:lnTo>
                    <a:lnTo>
                      <a:pt x="45" y="626"/>
                    </a:lnTo>
                    <a:lnTo>
                      <a:pt x="0" y="537"/>
                    </a:lnTo>
                    <a:lnTo>
                      <a:pt x="5" y="493"/>
                    </a:lnTo>
                    <a:lnTo>
                      <a:pt x="24" y="459"/>
                    </a:lnTo>
                    <a:lnTo>
                      <a:pt x="50" y="432"/>
                    </a:lnTo>
                    <a:lnTo>
                      <a:pt x="90" y="401"/>
                    </a:lnTo>
                    <a:lnTo>
                      <a:pt x="133" y="367"/>
                    </a:lnTo>
                    <a:lnTo>
                      <a:pt x="182" y="335"/>
                    </a:lnTo>
                    <a:lnTo>
                      <a:pt x="250" y="300"/>
                    </a:lnTo>
                    <a:lnTo>
                      <a:pt x="339" y="254"/>
                    </a:lnTo>
                    <a:lnTo>
                      <a:pt x="456" y="204"/>
                    </a:lnTo>
                    <a:lnTo>
                      <a:pt x="560" y="162"/>
                    </a:lnTo>
                    <a:lnTo>
                      <a:pt x="651" y="135"/>
                    </a:lnTo>
                    <a:lnTo>
                      <a:pt x="741" y="109"/>
                    </a:lnTo>
                    <a:lnTo>
                      <a:pt x="849" y="82"/>
                    </a:lnTo>
                    <a:close/>
                  </a:path>
                </a:pathLst>
              </a:custGeom>
              <a:solidFill>
                <a:srgbClr val="FFCC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618" name="Group 18"/>
              <p:cNvGrpSpPr>
                <a:grpSpLocks/>
              </p:cNvGrpSpPr>
              <p:nvPr/>
            </p:nvGrpSpPr>
            <p:grpSpPr bwMode="auto">
              <a:xfrm>
                <a:off x="1194" y="492"/>
                <a:ext cx="3948" cy="996"/>
                <a:chOff x="1194" y="492"/>
                <a:chExt cx="3948" cy="996"/>
              </a:xfrm>
            </p:grpSpPr>
            <p:sp>
              <p:nvSpPr>
                <p:cNvPr id="25619" name="Freeform 19"/>
                <p:cNvSpPr>
                  <a:spLocks noChangeArrowheads="1"/>
                </p:cNvSpPr>
                <p:nvPr/>
              </p:nvSpPr>
              <p:spPr bwMode="auto">
                <a:xfrm>
                  <a:off x="1194" y="492"/>
                  <a:ext cx="3948" cy="215"/>
                </a:xfrm>
                <a:custGeom>
                  <a:avLst/>
                  <a:gdLst>
                    <a:gd name="T0" fmla="*/ 0 w 2154"/>
                    <a:gd name="T1" fmla="*/ 0 h 207"/>
                    <a:gd name="T2" fmla="*/ 0 w 2154"/>
                    <a:gd name="T3" fmla="*/ 207 h 207"/>
                    <a:gd name="T4" fmla="*/ 2133 w 2154"/>
                    <a:gd name="T5" fmla="*/ 137 h 207"/>
                    <a:gd name="T6" fmla="*/ 2154 w 2154"/>
                    <a:gd name="T7" fmla="*/ 0 h 207"/>
                    <a:gd name="T8" fmla="*/ 0 w 2154"/>
                    <a:gd name="T9" fmla="*/ 0 h 207"/>
                  </a:gdLst>
                  <a:ahLst/>
                  <a:cxnLst>
                    <a:cxn ang="0">
                      <a:pos x="T0" y="T1"/>
                    </a:cxn>
                    <a:cxn ang="0">
                      <a:pos x="T2" y="T3"/>
                    </a:cxn>
                    <a:cxn ang="0">
                      <a:pos x="T4" y="T5"/>
                    </a:cxn>
                    <a:cxn ang="0">
                      <a:pos x="T6" y="T7"/>
                    </a:cxn>
                    <a:cxn ang="0">
                      <a:pos x="T8" y="T9"/>
                    </a:cxn>
                  </a:cxnLst>
                  <a:rect l="0" t="0" r="r" b="b"/>
                  <a:pathLst>
                    <a:path w="2154" h="207">
                      <a:moveTo>
                        <a:pt x="0" y="0"/>
                      </a:moveTo>
                      <a:lnTo>
                        <a:pt x="0" y="207"/>
                      </a:lnTo>
                      <a:lnTo>
                        <a:pt x="2133" y="137"/>
                      </a:lnTo>
                      <a:lnTo>
                        <a:pt x="2154" y="0"/>
                      </a:lnTo>
                      <a:lnTo>
                        <a:pt x="0" y="0"/>
                      </a:lnTo>
                      <a:close/>
                    </a:path>
                  </a:pathLst>
                </a:custGeom>
                <a:solidFill>
                  <a:srgbClr val="00A0A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20" name="Freeform 20"/>
                <p:cNvSpPr>
                  <a:spLocks noChangeArrowheads="1"/>
                </p:cNvSpPr>
                <p:nvPr/>
              </p:nvSpPr>
              <p:spPr bwMode="auto">
                <a:xfrm>
                  <a:off x="1265" y="639"/>
                  <a:ext cx="266" cy="849"/>
                </a:xfrm>
                <a:custGeom>
                  <a:avLst/>
                  <a:gdLst>
                    <a:gd name="T0" fmla="*/ 0 w 152"/>
                    <a:gd name="T1" fmla="*/ 7 h 781"/>
                    <a:gd name="T2" fmla="*/ 3 w 152"/>
                    <a:gd name="T3" fmla="*/ 7 h 781"/>
                    <a:gd name="T4" fmla="*/ 8 w 152"/>
                    <a:gd name="T5" fmla="*/ 3 h 781"/>
                    <a:gd name="T6" fmla="*/ 11 w 152"/>
                    <a:gd name="T7" fmla="*/ 3 h 781"/>
                    <a:gd name="T8" fmla="*/ 14 w 152"/>
                    <a:gd name="T9" fmla="*/ 3 h 781"/>
                    <a:gd name="T10" fmla="*/ 22 w 152"/>
                    <a:gd name="T11" fmla="*/ 2 h 781"/>
                    <a:gd name="T12" fmla="*/ 29 w 152"/>
                    <a:gd name="T13" fmla="*/ 0 h 781"/>
                    <a:gd name="T14" fmla="*/ 37 w 152"/>
                    <a:gd name="T15" fmla="*/ 0 h 781"/>
                    <a:gd name="T16" fmla="*/ 43 w 152"/>
                    <a:gd name="T17" fmla="*/ 0 h 781"/>
                    <a:gd name="T18" fmla="*/ 51 w 152"/>
                    <a:gd name="T19" fmla="*/ 0 h 781"/>
                    <a:gd name="T20" fmla="*/ 59 w 152"/>
                    <a:gd name="T21" fmla="*/ 0 h 781"/>
                    <a:gd name="T22" fmla="*/ 67 w 152"/>
                    <a:gd name="T23" fmla="*/ 0 h 781"/>
                    <a:gd name="T24" fmla="*/ 77 w 152"/>
                    <a:gd name="T25" fmla="*/ 0 h 781"/>
                    <a:gd name="T26" fmla="*/ 86 w 152"/>
                    <a:gd name="T27" fmla="*/ 0 h 781"/>
                    <a:gd name="T28" fmla="*/ 94 w 152"/>
                    <a:gd name="T29" fmla="*/ 0 h 781"/>
                    <a:gd name="T30" fmla="*/ 102 w 152"/>
                    <a:gd name="T31" fmla="*/ 0 h 781"/>
                    <a:gd name="T32" fmla="*/ 110 w 152"/>
                    <a:gd name="T33" fmla="*/ 0 h 781"/>
                    <a:gd name="T34" fmla="*/ 118 w 152"/>
                    <a:gd name="T35" fmla="*/ 0 h 781"/>
                    <a:gd name="T36" fmla="*/ 123 w 152"/>
                    <a:gd name="T37" fmla="*/ 0 h 781"/>
                    <a:gd name="T38" fmla="*/ 131 w 152"/>
                    <a:gd name="T39" fmla="*/ 2 h 781"/>
                    <a:gd name="T40" fmla="*/ 136 w 152"/>
                    <a:gd name="T41" fmla="*/ 2 h 781"/>
                    <a:gd name="T42" fmla="*/ 141 w 152"/>
                    <a:gd name="T43" fmla="*/ 3 h 781"/>
                    <a:gd name="T44" fmla="*/ 149 w 152"/>
                    <a:gd name="T45" fmla="*/ 3 h 781"/>
                    <a:gd name="T46" fmla="*/ 150 w 152"/>
                    <a:gd name="T47" fmla="*/ 7 h 781"/>
                    <a:gd name="T48" fmla="*/ 152 w 152"/>
                    <a:gd name="T49" fmla="*/ 7 h 781"/>
                    <a:gd name="T50" fmla="*/ 152 w 152"/>
                    <a:gd name="T51" fmla="*/ 781 h 781"/>
                    <a:gd name="T52" fmla="*/ 112 w 152"/>
                    <a:gd name="T53" fmla="*/ 704 h 781"/>
                    <a:gd name="T54" fmla="*/ 67 w 152"/>
                    <a:gd name="T55" fmla="*/ 589 h 781"/>
                    <a:gd name="T56" fmla="*/ 37 w 152"/>
                    <a:gd name="T57" fmla="*/ 509 h 781"/>
                    <a:gd name="T58" fmla="*/ 0 w 152"/>
                    <a:gd name="T59" fmla="*/ 384 h 781"/>
                    <a:gd name="T60" fmla="*/ 0 w 152"/>
                    <a:gd name="T61" fmla="*/ 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781">
                      <a:moveTo>
                        <a:pt x="0" y="7"/>
                      </a:moveTo>
                      <a:lnTo>
                        <a:pt x="3" y="7"/>
                      </a:lnTo>
                      <a:lnTo>
                        <a:pt x="8" y="3"/>
                      </a:lnTo>
                      <a:lnTo>
                        <a:pt x="11" y="3"/>
                      </a:lnTo>
                      <a:lnTo>
                        <a:pt x="14" y="3"/>
                      </a:lnTo>
                      <a:lnTo>
                        <a:pt x="22" y="2"/>
                      </a:lnTo>
                      <a:lnTo>
                        <a:pt x="29" y="0"/>
                      </a:lnTo>
                      <a:lnTo>
                        <a:pt x="37" y="0"/>
                      </a:lnTo>
                      <a:lnTo>
                        <a:pt x="43" y="0"/>
                      </a:lnTo>
                      <a:lnTo>
                        <a:pt x="51" y="0"/>
                      </a:lnTo>
                      <a:lnTo>
                        <a:pt x="59" y="0"/>
                      </a:lnTo>
                      <a:lnTo>
                        <a:pt x="67" y="0"/>
                      </a:lnTo>
                      <a:lnTo>
                        <a:pt x="77" y="0"/>
                      </a:lnTo>
                      <a:lnTo>
                        <a:pt x="86" y="0"/>
                      </a:lnTo>
                      <a:lnTo>
                        <a:pt x="94" y="0"/>
                      </a:lnTo>
                      <a:lnTo>
                        <a:pt x="102" y="0"/>
                      </a:lnTo>
                      <a:lnTo>
                        <a:pt x="110" y="0"/>
                      </a:lnTo>
                      <a:lnTo>
                        <a:pt x="118" y="0"/>
                      </a:lnTo>
                      <a:lnTo>
                        <a:pt x="123" y="0"/>
                      </a:lnTo>
                      <a:lnTo>
                        <a:pt x="131" y="2"/>
                      </a:lnTo>
                      <a:lnTo>
                        <a:pt x="136" y="2"/>
                      </a:lnTo>
                      <a:lnTo>
                        <a:pt x="141" y="3"/>
                      </a:lnTo>
                      <a:lnTo>
                        <a:pt x="149" y="3"/>
                      </a:lnTo>
                      <a:lnTo>
                        <a:pt x="150" y="7"/>
                      </a:lnTo>
                      <a:lnTo>
                        <a:pt x="152" y="7"/>
                      </a:lnTo>
                      <a:lnTo>
                        <a:pt x="152" y="781"/>
                      </a:lnTo>
                      <a:lnTo>
                        <a:pt x="112" y="704"/>
                      </a:lnTo>
                      <a:lnTo>
                        <a:pt x="67" y="589"/>
                      </a:lnTo>
                      <a:lnTo>
                        <a:pt x="37" y="509"/>
                      </a:lnTo>
                      <a:lnTo>
                        <a:pt x="0" y="384"/>
                      </a:lnTo>
                      <a:lnTo>
                        <a:pt x="0" y="7"/>
                      </a:lnTo>
                      <a:close/>
                    </a:path>
                  </a:pathLst>
                </a:custGeom>
                <a:solidFill>
                  <a:srgbClr val="0060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5621" name="Group 21"/>
              <p:cNvGrpSpPr>
                <a:grpSpLocks/>
              </p:cNvGrpSpPr>
              <p:nvPr/>
            </p:nvGrpSpPr>
            <p:grpSpPr bwMode="auto">
              <a:xfrm>
                <a:off x="1201" y="3197"/>
                <a:ext cx="3934" cy="881"/>
                <a:chOff x="1201" y="3197"/>
                <a:chExt cx="3934" cy="881"/>
              </a:xfrm>
            </p:grpSpPr>
            <p:sp>
              <p:nvSpPr>
                <p:cNvPr id="25622" name="Freeform 22"/>
                <p:cNvSpPr>
                  <a:spLocks noChangeArrowheads="1"/>
                </p:cNvSpPr>
                <p:nvPr/>
              </p:nvSpPr>
              <p:spPr bwMode="auto">
                <a:xfrm>
                  <a:off x="1201" y="3835"/>
                  <a:ext cx="3934" cy="243"/>
                </a:xfrm>
                <a:custGeom>
                  <a:avLst/>
                  <a:gdLst>
                    <a:gd name="T0" fmla="*/ 19 w 2146"/>
                    <a:gd name="T1" fmla="*/ 0 h 232"/>
                    <a:gd name="T2" fmla="*/ 14 w 2146"/>
                    <a:gd name="T3" fmla="*/ 77 h 232"/>
                    <a:gd name="T4" fmla="*/ 4 w 2146"/>
                    <a:gd name="T5" fmla="*/ 159 h 232"/>
                    <a:gd name="T6" fmla="*/ 0 w 2146"/>
                    <a:gd name="T7" fmla="*/ 232 h 232"/>
                    <a:gd name="T8" fmla="*/ 2146 w 2146"/>
                    <a:gd name="T9" fmla="*/ 232 h 232"/>
                    <a:gd name="T10" fmla="*/ 2124 w 2146"/>
                    <a:gd name="T11" fmla="*/ 94 h 232"/>
                    <a:gd name="T12" fmla="*/ 19 w 214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2146" h="232">
                      <a:moveTo>
                        <a:pt x="19" y="0"/>
                      </a:moveTo>
                      <a:lnTo>
                        <a:pt x="14" y="77"/>
                      </a:lnTo>
                      <a:lnTo>
                        <a:pt x="4" y="159"/>
                      </a:lnTo>
                      <a:lnTo>
                        <a:pt x="0" y="232"/>
                      </a:lnTo>
                      <a:lnTo>
                        <a:pt x="2146" y="232"/>
                      </a:lnTo>
                      <a:lnTo>
                        <a:pt x="2124" y="94"/>
                      </a:lnTo>
                      <a:lnTo>
                        <a:pt x="19" y="0"/>
                      </a:lnTo>
                      <a:close/>
                    </a:path>
                  </a:pathLst>
                </a:custGeom>
                <a:solidFill>
                  <a:srgbClr val="00A0A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23" name="Freeform 23"/>
                <p:cNvSpPr>
                  <a:spLocks noChangeArrowheads="1"/>
                </p:cNvSpPr>
                <p:nvPr/>
              </p:nvSpPr>
              <p:spPr bwMode="auto">
                <a:xfrm>
                  <a:off x="1265" y="3197"/>
                  <a:ext cx="266" cy="708"/>
                </a:xfrm>
                <a:custGeom>
                  <a:avLst/>
                  <a:gdLst>
                    <a:gd name="T0" fmla="*/ 0 w 152"/>
                    <a:gd name="T1" fmla="*/ 611 h 654"/>
                    <a:gd name="T2" fmla="*/ 3 w 152"/>
                    <a:gd name="T3" fmla="*/ 618 h 654"/>
                    <a:gd name="T4" fmla="*/ 8 w 152"/>
                    <a:gd name="T5" fmla="*/ 622 h 654"/>
                    <a:gd name="T6" fmla="*/ 11 w 152"/>
                    <a:gd name="T7" fmla="*/ 629 h 654"/>
                    <a:gd name="T8" fmla="*/ 14 w 152"/>
                    <a:gd name="T9" fmla="*/ 633 h 654"/>
                    <a:gd name="T10" fmla="*/ 22 w 152"/>
                    <a:gd name="T11" fmla="*/ 638 h 654"/>
                    <a:gd name="T12" fmla="*/ 29 w 152"/>
                    <a:gd name="T13" fmla="*/ 644 h 654"/>
                    <a:gd name="T14" fmla="*/ 37 w 152"/>
                    <a:gd name="T15" fmla="*/ 646 h 654"/>
                    <a:gd name="T16" fmla="*/ 43 w 152"/>
                    <a:gd name="T17" fmla="*/ 649 h 654"/>
                    <a:gd name="T18" fmla="*/ 51 w 152"/>
                    <a:gd name="T19" fmla="*/ 653 h 654"/>
                    <a:gd name="T20" fmla="*/ 59 w 152"/>
                    <a:gd name="T21" fmla="*/ 653 h 654"/>
                    <a:gd name="T22" fmla="*/ 67 w 152"/>
                    <a:gd name="T23" fmla="*/ 654 h 654"/>
                    <a:gd name="T24" fmla="*/ 77 w 152"/>
                    <a:gd name="T25" fmla="*/ 654 h 654"/>
                    <a:gd name="T26" fmla="*/ 86 w 152"/>
                    <a:gd name="T27" fmla="*/ 654 h 654"/>
                    <a:gd name="T28" fmla="*/ 94 w 152"/>
                    <a:gd name="T29" fmla="*/ 653 h 654"/>
                    <a:gd name="T30" fmla="*/ 102 w 152"/>
                    <a:gd name="T31" fmla="*/ 649 h 654"/>
                    <a:gd name="T32" fmla="*/ 110 w 152"/>
                    <a:gd name="T33" fmla="*/ 648 h 654"/>
                    <a:gd name="T34" fmla="*/ 118 w 152"/>
                    <a:gd name="T35" fmla="*/ 646 h 654"/>
                    <a:gd name="T36" fmla="*/ 123 w 152"/>
                    <a:gd name="T37" fmla="*/ 644 h 654"/>
                    <a:gd name="T38" fmla="*/ 131 w 152"/>
                    <a:gd name="T39" fmla="*/ 640 h 654"/>
                    <a:gd name="T40" fmla="*/ 136 w 152"/>
                    <a:gd name="T41" fmla="*/ 636 h 654"/>
                    <a:gd name="T42" fmla="*/ 141 w 152"/>
                    <a:gd name="T43" fmla="*/ 631 h 654"/>
                    <a:gd name="T44" fmla="*/ 149 w 152"/>
                    <a:gd name="T45" fmla="*/ 622 h 654"/>
                    <a:gd name="T46" fmla="*/ 150 w 152"/>
                    <a:gd name="T47" fmla="*/ 618 h 654"/>
                    <a:gd name="T48" fmla="*/ 152 w 152"/>
                    <a:gd name="T49" fmla="*/ 611 h 654"/>
                    <a:gd name="T50" fmla="*/ 152 w 152"/>
                    <a:gd name="T51" fmla="*/ 0 h 654"/>
                    <a:gd name="T52" fmla="*/ 123 w 152"/>
                    <a:gd name="T53" fmla="*/ 59 h 654"/>
                    <a:gd name="T54" fmla="*/ 94 w 152"/>
                    <a:gd name="T55" fmla="*/ 119 h 654"/>
                    <a:gd name="T56" fmla="*/ 83 w 152"/>
                    <a:gd name="T57" fmla="*/ 161 h 654"/>
                    <a:gd name="T58" fmla="*/ 67 w 152"/>
                    <a:gd name="T59" fmla="*/ 204 h 654"/>
                    <a:gd name="T60" fmla="*/ 49 w 152"/>
                    <a:gd name="T61" fmla="*/ 253 h 654"/>
                    <a:gd name="T62" fmla="*/ 33 w 152"/>
                    <a:gd name="T63" fmla="*/ 296 h 654"/>
                    <a:gd name="T64" fmla="*/ 22 w 152"/>
                    <a:gd name="T65" fmla="*/ 339 h 654"/>
                    <a:gd name="T66" fmla="*/ 8 w 152"/>
                    <a:gd name="T67" fmla="*/ 410 h 654"/>
                    <a:gd name="T68" fmla="*/ 0 w 152"/>
                    <a:gd name="T69" fmla="*/ 460 h 654"/>
                    <a:gd name="T70" fmla="*/ 0 w 152"/>
                    <a:gd name="T71" fmla="*/ 61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654">
                      <a:moveTo>
                        <a:pt x="0" y="611"/>
                      </a:moveTo>
                      <a:lnTo>
                        <a:pt x="3" y="618"/>
                      </a:lnTo>
                      <a:lnTo>
                        <a:pt x="8" y="622"/>
                      </a:lnTo>
                      <a:lnTo>
                        <a:pt x="11" y="629"/>
                      </a:lnTo>
                      <a:lnTo>
                        <a:pt x="14" y="633"/>
                      </a:lnTo>
                      <a:lnTo>
                        <a:pt x="22" y="638"/>
                      </a:lnTo>
                      <a:lnTo>
                        <a:pt x="29" y="644"/>
                      </a:lnTo>
                      <a:lnTo>
                        <a:pt x="37" y="646"/>
                      </a:lnTo>
                      <a:lnTo>
                        <a:pt x="43" y="649"/>
                      </a:lnTo>
                      <a:lnTo>
                        <a:pt x="51" y="653"/>
                      </a:lnTo>
                      <a:lnTo>
                        <a:pt x="59" y="653"/>
                      </a:lnTo>
                      <a:lnTo>
                        <a:pt x="67" y="654"/>
                      </a:lnTo>
                      <a:lnTo>
                        <a:pt x="77" y="654"/>
                      </a:lnTo>
                      <a:lnTo>
                        <a:pt x="86" y="654"/>
                      </a:lnTo>
                      <a:lnTo>
                        <a:pt x="94" y="653"/>
                      </a:lnTo>
                      <a:lnTo>
                        <a:pt x="102" y="649"/>
                      </a:lnTo>
                      <a:lnTo>
                        <a:pt x="110" y="648"/>
                      </a:lnTo>
                      <a:lnTo>
                        <a:pt x="118" y="646"/>
                      </a:lnTo>
                      <a:lnTo>
                        <a:pt x="123" y="644"/>
                      </a:lnTo>
                      <a:lnTo>
                        <a:pt x="131" y="640"/>
                      </a:lnTo>
                      <a:lnTo>
                        <a:pt x="136" y="636"/>
                      </a:lnTo>
                      <a:lnTo>
                        <a:pt x="141" y="631"/>
                      </a:lnTo>
                      <a:lnTo>
                        <a:pt x="149" y="622"/>
                      </a:lnTo>
                      <a:lnTo>
                        <a:pt x="150" y="618"/>
                      </a:lnTo>
                      <a:lnTo>
                        <a:pt x="152" y="611"/>
                      </a:lnTo>
                      <a:lnTo>
                        <a:pt x="152" y="0"/>
                      </a:lnTo>
                      <a:lnTo>
                        <a:pt x="123" y="59"/>
                      </a:lnTo>
                      <a:lnTo>
                        <a:pt x="94" y="119"/>
                      </a:lnTo>
                      <a:lnTo>
                        <a:pt x="83" y="161"/>
                      </a:lnTo>
                      <a:lnTo>
                        <a:pt x="67" y="204"/>
                      </a:lnTo>
                      <a:lnTo>
                        <a:pt x="49" y="253"/>
                      </a:lnTo>
                      <a:lnTo>
                        <a:pt x="33" y="296"/>
                      </a:lnTo>
                      <a:lnTo>
                        <a:pt x="22" y="339"/>
                      </a:lnTo>
                      <a:lnTo>
                        <a:pt x="8" y="410"/>
                      </a:lnTo>
                      <a:lnTo>
                        <a:pt x="0" y="460"/>
                      </a:lnTo>
                      <a:lnTo>
                        <a:pt x="0" y="611"/>
                      </a:lnTo>
                      <a:close/>
                    </a:path>
                  </a:pathLst>
                </a:custGeom>
                <a:solidFill>
                  <a:srgbClr val="0060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624" name="Freeform 24"/>
              <p:cNvSpPr>
                <a:spLocks noChangeArrowheads="1"/>
              </p:cNvSpPr>
              <p:nvPr/>
            </p:nvSpPr>
            <p:spPr bwMode="auto">
              <a:xfrm>
                <a:off x="1192" y="4064"/>
                <a:ext cx="3950" cy="295"/>
              </a:xfrm>
              <a:custGeom>
                <a:avLst/>
                <a:gdLst>
                  <a:gd name="T0" fmla="*/ 5 w 2155"/>
                  <a:gd name="T1" fmla="*/ 11 h 279"/>
                  <a:gd name="T2" fmla="*/ 0 w 2155"/>
                  <a:gd name="T3" fmla="*/ 32 h 279"/>
                  <a:gd name="T4" fmla="*/ 1 w 2155"/>
                  <a:gd name="T5" fmla="*/ 51 h 279"/>
                  <a:gd name="T6" fmla="*/ 9 w 2155"/>
                  <a:gd name="T7" fmla="*/ 66 h 279"/>
                  <a:gd name="T8" fmla="*/ 32 w 2155"/>
                  <a:gd name="T9" fmla="*/ 95 h 279"/>
                  <a:gd name="T10" fmla="*/ 64 w 2155"/>
                  <a:gd name="T11" fmla="*/ 116 h 279"/>
                  <a:gd name="T12" fmla="*/ 121 w 2155"/>
                  <a:gd name="T13" fmla="*/ 147 h 279"/>
                  <a:gd name="T14" fmla="*/ 182 w 2155"/>
                  <a:gd name="T15" fmla="*/ 172 h 279"/>
                  <a:gd name="T16" fmla="*/ 257 w 2155"/>
                  <a:gd name="T17" fmla="*/ 193 h 279"/>
                  <a:gd name="T18" fmla="*/ 342 w 2155"/>
                  <a:gd name="T19" fmla="*/ 214 h 279"/>
                  <a:gd name="T20" fmla="*/ 432 w 2155"/>
                  <a:gd name="T21" fmla="*/ 230 h 279"/>
                  <a:gd name="T22" fmla="*/ 525 w 2155"/>
                  <a:gd name="T23" fmla="*/ 243 h 279"/>
                  <a:gd name="T24" fmla="*/ 617 w 2155"/>
                  <a:gd name="T25" fmla="*/ 256 h 279"/>
                  <a:gd name="T26" fmla="*/ 718 w 2155"/>
                  <a:gd name="T27" fmla="*/ 264 h 279"/>
                  <a:gd name="T28" fmla="*/ 833 w 2155"/>
                  <a:gd name="T29" fmla="*/ 272 h 279"/>
                  <a:gd name="T30" fmla="*/ 921 w 2155"/>
                  <a:gd name="T31" fmla="*/ 277 h 279"/>
                  <a:gd name="T32" fmla="*/ 1075 w 2155"/>
                  <a:gd name="T33" fmla="*/ 279 h 279"/>
                  <a:gd name="T34" fmla="*/ 1214 w 2155"/>
                  <a:gd name="T35" fmla="*/ 277 h 279"/>
                  <a:gd name="T36" fmla="*/ 1328 w 2155"/>
                  <a:gd name="T37" fmla="*/ 272 h 279"/>
                  <a:gd name="T38" fmla="*/ 1404 w 2155"/>
                  <a:gd name="T39" fmla="*/ 269 h 279"/>
                  <a:gd name="T40" fmla="*/ 1473 w 2155"/>
                  <a:gd name="T41" fmla="*/ 262 h 279"/>
                  <a:gd name="T42" fmla="*/ 1547 w 2155"/>
                  <a:gd name="T43" fmla="*/ 256 h 279"/>
                  <a:gd name="T44" fmla="*/ 1607 w 2155"/>
                  <a:gd name="T45" fmla="*/ 245 h 279"/>
                  <a:gd name="T46" fmla="*/ 1670 w 2155"/>
                  <a:gd name="T47" fmla="*/ 239 h 279"/>
                  <a:gd name="T48" fmla="*/ 1721 w 2155"/>
                  <a:gd name="T49" fmla="*/ 230 h 279"/>
                  <a:gd name="T50" fmla="*/ 1788 w 2155"/>
                  <a:gd name="T51" fmla="*/ 219 h 279"/>
                  <a:gd name="T52" fmla="*/ 1846 w 2155"/>
                  <a:gd name="T53" fmla="*/ 206 h 279"/>
                  <a:gd name="T54" fmla="*/ 1905 w 2155"/>
                  <a:gd name="T55" fmla="*/ 192 h 279"/>
                  <a:gd name="T56" fmla="*/ 1956 w 2155"/>
                  <a:gd name="T57" fmla="*/ 174 h 279"/>
                  <a:gd name="T58" fmla="*/ 2006 w 2155"/>
                  <a:gd name="T59" fmla="*/ 156 h 279"/>
                  <a:gd name="T60" fmla="*/ 2047 w 2155"/>
                  <a:gd name="T61" fmla="*/ 138 h 279"/>
                  <a:gd name="T62" fmla="*/ 2079 w 2155"/>
                  <a:gd name="T63" fmla="*/ 122 h 279"/>
                  <a:gd name="T64" fmla="*/ 2107 w 2155"/>
                  <a:gd name="T65" fmla="*/ 106 h 279"/>
                  <a:gd name="T66" fmla="*/ 2118 w 2155"/>
                  <a:gd name="T67" fmla="*/ 93 h 279"/>
                  <a:gd name="T68" fmla="*/ 2134 w 2155"/>
                  <a:gd name="T69" fmla="*/ 78 h 279"/>
                  <a:gd name="T70" fmla="*/ 2143 w 2155"/>
                  <a:gd name="T71" fmla="*/ 68 h 279"/>
                  <a:gd name="T72" fmla="*/ 2148 w 2155"/>
                  <a:gd name="T73" fmla="*/ 57 h 279"/>
                  <a:gd name="T74" fmla="*/ 2155 w 2155"/>
                  <a:gd name="T75" fmla="*/ 41 h 279"/>
                  <a:gd name="T76" fmla="*/ 2151 w 2155"/>
                  <a:gd name="T77" fmla="*/ 26 h 279"/>
                  <a:gd name="T78" fmla="*/ 2148 w 2155"/>
                  <a:gd name="T79"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55" h="279">
                    <a:moveTo>
                      <a:pt x="8" y="0"/>
                    </a:moveTo>
                    <a:lnTo>
                      <a:pt x="5" y="11"/>
                    </a:lnTo>
                    <a:lnTo>
                      <a:pt x="1" y="19"/>
                    </a:lnTo>
                    <a:lnTo>
                      <a:pt x="0" y="32"/>
                    </a:lnTo>
                    <a:lnTo>
                      <a:pt x="0" y="43"/>
                    </a:lnTo>
                    <a:lnTo>
                      <a:pt x="1" y="51"/>
                    </a:lnTo>
                    <a:lnTo>
                      <a:pt x="5" y="58"/>
                    </a:lnTo>
                    <a:lnTo>
                      <a:pt x="9" y="66"/>
                    </a:lnTo>
                    <a:lnTo>
                      <a:pt x="17" y="78"/>
                    </a:lnTo>
                    <a:lnTo>
                      <a:pt x="32" y="95"/>
                    </a:lnTo>
                    <a:lnTo>
                      <a:pt x="48" y="106"/>
                    </a:lnTo>
                    <a:lnTo>
                      <a:pt x="64" y="116"/>
                    </a:lnTo>
                    <a:lnTo>
                      <a:pt x="91" y="133"/>
                    </a:lnTo>
                    <a:lnTo>
                      <a:pt x="121" y="147"/>
                    </a:lnTo>
                    <a:lnTo>
                      <a:pt x="152" y="160"/>
                    </a:lnTo>
                    <a:lnTo>
                      <a:pt x="182" y="172"/>
                    </a:lnTo>
                    <a:lnTo>
                      <a:pt x="222" y="184"/>
                    </a:lnTo>
                    <a:lnTo>
                      <a:pt x="257" y="193"/>
                    </a:lnTo>
                    <a:lnTo>
                      <a:pt x="291" y="202"/>
                    </a:lnTo>
                    <a:lnTo>
                      <a:pt x="342" y="214"/>
                    </a:lnTo>
                    <a:lnTo>
                      <a:pt x="392" y="225"/>
                    </a:lnTo>
                    <a:lnTo>
                      <a:pt x="432" y="230"/>
                    </a:lnTo>
                    <a:lnTo>
                      <a:pt x="477" y="237"/>
                    </a:lnTo>
                    <a:lnTo>
                      <a:pt x="525" y="243"/>
                    </a:lnTo>
                    <a:lnTo>
                      <a:pt x="568" y="250"/>
                    </a:lnTo>
                    <a:lnTo>
                      <a:pt x="617" y="256"/>
                    </a:lnTo>
                    <a:lnTo>
                      <a:pt x="668" y="262"/>
                    </a:lnTo>
                    <a:lnTo>
                      <a:pt x="718" y="264"/>
                    </a:lnTo>
                    <a:lnTo>
                      <a:pt x="769" y="269"/>
                    </a:lnTo>
                    <a:lnTo>
                      <a:pt x="833" y="272"/>
                    </a:lnTo>
                    <a:lnTo>
                      <a:pt x="876" y="276"/>
                    </a:lnTo>
                    <a:lnTo>
                      <a:pt x="921" y="277"/>
                    </a:lnTo>
                    <a:lnTo>
                      <a:pt x="1004" y="279"/>
                    </a:lnTo>
                    <a:lnTo>
                      <a:pt x="1075" y="279"/>
                    </a:lnTo>
                    <a:lnTo>
                      <a:pt x="1136" y="279"/>
                    </a:lnTo>
                    <a:lnTo>
                      <a:pt x="1214" y="277"/>
                    </a:lnTo>
                    <a:lnTo>
                      <a:pt x="1278" y="276"/>
                    </a:lnTo>
                    <a:lnTo>
                      <a:pt x="1328" y="272"/>
                    </a:lnTo>
                    <a:lnTo>
                      <a:pt x="1364" y="271"/>
                    </a:lnTo>
                    <a:lnTo>
                      <a:pt x="1404" y="269"/>
                    </a:lnTo>
                    <a:lnTo>
                      <a:pt x="1440" y="264"/>
                    </a:lnTo>
                    <a:lnTo>
                      <a:pt x="1473" y="262"/>
                    </a:lnTo>
                    <a:lnTo>
                      <a:pt x="1511" y="258"/>
                    </a:lnTo>
                    <a:lnTo>
                      <a:pt x="1547" y="256"/>
                    </a:lnTo>
                    <a:lnTo>
                      <a:pt x="1579" y="252"/>
                    </a:lnTo>
                    <a:lnTo>
                      <a:pt x="1607" y="245"/>
                    </a:lnTo>
                    <a:lnTo>
                      <a:pt x="1639" y="243"/>
                    </a:lnTo>
                    <a:lnTo>
                      <a:pt x="1670" y="239"/>
                    </a:lnTo>
                    <a:lnTo>
                      <a:pt x="1699" y="235"/>
                    </a:lnTo>
                    <a:lnTo>
                      <a:pt x="1721" y="230"/>
                    </a:lnTo>
                    <a:lnTo>
                      <a:pt x="1758" y="225"/>
                    </a:lnTo>
                    <a:lnTo>
                      <a:pt x="1788" y="219"/>
                    </a:lnTo>
                    <a:lnTo>
                      <a:pt x="1817" y="212"/>
                    </a:lnTo>
                    <a:lnTo>
                      <a:pt x="1846" y="206"/>
                    </a:lnTo>
                    <a:lnTo>
                      <a:pt x="1876" y="197"/>
                    </a:lnTo>
                    <a:lnTo>
                      <a:pt x="1905" y="192"/>
                    </a:lnTo>
                    <a:lnTo>
                      <a:pt x="1934" y="180"/>
                    </a:lnTo>
                    <a:lnTo>
                      <a:pt x="1956" y="174"/>
                    </a:lnTo>
                    <a:lnTo>
                      <a:pt x="1985" y="166"/>
                    </a:lnTo>
                    <a:lnTo>
                      <a:pt x="2006" y="156"/>
                    </a:lnTo>
                    <a:lnTo>
                      <a:pt x="2027" y="147"/>
                    </a:lnTo>
                    <a:lnTo>
                      <a:pt x="2047" y="138"/>
                    </a:lnTo>
                    <a:lnTo>
                      <a:pt x="2065" y="130"/>
                    </a:lnTo>
                    <a:lnTo>
                      <a:pt x="2079" y="122"/>
                    </a:lnTo>
                    <a:lnTo>
                      <a:pt x="2094" y="114"/>
                    </a:lnTo>
                    <a:lnTo>
                      <a:pt x="2107" y="106"/>
                    </a:lnTo>
                    <a:lnTo>
                      <a:pt x="2113" y="100"/>
                    </a:lnTo>
                    <a:lnTo>
                      <a:pt x="2118" y="93"/>
                    </a:lnTo>
                    <a:lnTo>
                      <a:pt x="2129" y="85"/>
                    </a:lnTo>
                    <a:lnTo>
                      <a:pt x="2134" y="78"/>
                    </a:lnTo>
                    <a:lnTo>
                      <a:pt x="2139" y="74"/>
                    </a:lnTo>
                    <a:lnTo>
                      <a:pt x="2143" y="68"/>
                    </a:lnTo>
                    <a:lnTo>
                      <a:pt x="2147" y="64"/>
                    </a:lnTo>
                    <a:lnTo>
                      <a:pt x="2148" y="57"/>
                    </a:lnTo>
                    <a:lnTo>
                      <a:pt x="2151" y="50"/>
                    </a:lnTo>
                    <a:lnTo>
                      <a:pt x="2155" y="41"/>
                    </a:lnTo>
                    <a:lnTo>
                      <a:pt x="2155" y="32"/>
                    </a:lnTo>
                    <a:lnTo>
                      <a:pt x="2151" y="26"/>
                    </a:lnTo>
                    <a:lnTo>
                      <a:pt x="2151" y="18"/>
                    </a:lnTo>
                    <a:lnTo>
                      <a:pt x="2148" y="8"/>
                    </a:lnTo>
                  </a:path>
                </a:pathLst>
              </a:custGeom>
              <a:noFill/>
              <a:ln w="20520" cap="sq">
                <a:solidFill>
                  <a:srgbClr val="C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25" name="Freeform 25"/>
              <p:cNvSpPr>
                <a:spLocks noChangeArrowheads="1"/>
              </p:cNvSpPr>
              <p:nvPr/>
            </p:nvSpPr>
            <p:spPr bwMode="auto">
              <a:xfrm>
                <a:off x="1192" y="508"/>
                <a:ext cx="3950" cy="3574"/>
              </a:xfrm>
              <a:custGeom>
                <a:avLst/>
                <a:gdLst>
                  <a:gd name="T0" fmla="*/ 2134 w 2155"/>
                  <a:gd name="T1" fmla="*/ 140 h 3254"/>
                  <a:gd name="T2" fmla="*/ 2087 w 2155"/>
                  <a:gd name="T3" fmla="*/ 452 h 3254"/>
                  <a:gd name="T4" fmla="*/ 2030 w 2155"/>
                  <a:gd name="T5" fmla="*/ 722 h 3254"/>
                  <a:gd name="T6" fmla="*/ 1940 w 2155"/>
                  <a:gd name="T7" fmla="*/ 933 h 3254"/>
                  <a:gd name="T8" fmla="*/ 1873 w 2155"/>
                  <a:gd name="T9" fmla="*/ 1059 h 3254"/>
                  <a:gd name="T10" fmla="*/ 1799 w 2155"/>
                  <a:gd name="T11" fmla="*/ 1167 h 3254"/>
                  <a:gd name="T12" fmla="*/ 1729 w 2155"/>
                  <a:gd name="T13" fmla="*/ 1262 h 3254"/>
                  <a:gd name="T14" fmla="*/ 1652 w 2155"/>
                  <a:gd name="T15" fmla="*/ 1343 h 3254"/>
                  <a:gd name="T16" fmla="*/ 1558 w 2155"/>
                  <a:gd name="T17" fmla="*/ 1422 h 3254"/>
                  <a:gd name="T18" fmla="*/ 1480 w 2155"/>
                  <a:gd name="T19" fmla="*/ 1474 h 3254"/>
                  <a:gd name="T20" fmla="*/ 1377 w 2155"/>
                  <a:gd name="T21" fmla="*/ 1525 h 3254"/>
                  <a:gd name="T22" fmla="*/ 1289 w 2155"/>
                  <a:gd name="T23" fmla="*/ 1554 h 3254"/>
                  <a:gd name="T24" fmla="*/ 1214 w 2155"/>
                  <a:gd name="T25" fmla="*/ 1571 h 3254"/>
                  <a:gd name="T26" fmla="*/ 1163 w 2155"/>
                  <a:gd name="T27" fmla="*/ 1596 h 3254"/>
                  <a:gd name="T28" fmla="*/ 1148 w 2155"/>
                  <a:gd name="T29" fmla="*/ 1648 h 3254"/>
                  <a:gd name="T30" fmla="*/ 1160 w 2155"/>
                  <a:gd name="T31" fmla="*/ 1719 h 3254"/>
                  <a:gd name="T32" fmla="*/ 1198 w 2155"/>
                  <a:gd name="T33" fmla="*/ 1764 h 3254"/>
                  <a:gd name="T34" fmla="*/ 1321 w 2155"/>
                  <a:gd name="T35" fmla="*/ 1806 h 3254"/>
                  <a:gd name="T36" fmla="*/ 1449 w 2155"/>
                  <a:gd name="T37" fmla="*/ 1857 h 3254"/>
                  <a:gd name="T38" fmla="*/ 1590 w 2155"/>
                  <a:gd name="T39" fmla="*/ 1948 h 3254"/>
                  <a:gd name="T40" fmla="*/ 1711 w 2155"/>
                  <a:gd name="T41" fmla="*/ 2063 h 3254"/>
                  <a:gd name="T42" fmla="*/ 1857 w 2155"/>
                  <a:gd name="T43" fmla="*/ 2275 h 3254"/>
                  <a:gd name="T44" fmla="*/ 1979 w 2155"/>
                  <a:gd name="T45" fmla="*/ 2513 h 3254"/>
                  <a:gd name="T46" fmla="*/ 2047 w 2155"/>
                  <a:gd name="T47" fmla="*/ 2713 h 3254"/>
                  <a:gd name="T48" fmla="*/ 2107 w 2155"/>
                  <a:gd name="T49" fmla="*/ 2988 h 3254"/>
                  <a:gd name="T50" fmla="*/ 5 w 2155"/>
                  <a:gd name="T51" fmla="*/ 3254 h 3254"/>
                  <a:gd name="T52" fmla="*/ 43 w 2155"/>
                  <a:gd name="T53" fmla="*/ 2869 h 3254"/>
                  <a:gd name="T54" fmla="*/ 142 w 2155"/>
                  <a:gd name="T55" fmla="*/ 2544 h 3254"/>
                  <a:gd name="T56" fmla="*/ 237 w 2155"/>
                  <a:gd name="T57" fmla="*/ 2346 h 3254"/>
                  <a:gd name="T58" fmla="*/ 342 w 2155"/>
                  <a:gd name="T59" fmla="*/ 2182 h 3254"/>
                  <a:gd name="T60" fmla="*/ 485 w 2155"/>
                  <a:gd name="T61" fmla="*/ 2022 h 3254"/>
                  <a:gd name="T62" fmla="*/ 627 w 2155"/>
                  <a:gd name="T63" fmla="*/ 1903 h 3254"/>
                  <a:gd name="T64" fmla="*/ 804 w 2155"/>
                  <a:gd name="T65" fmla="*/ 1814 h 3254"/>
                  <a:gd name="T66" fmla="*/ 944 w 2155"/>
                  <a:gd name="T67" fmla="*/ 1761 h 3254"/>
                  <a:gd name="T68" fmla="*/ 984 w 2155"/>
                  <a:gd name="T69" fmla="*/ 1696 h 3254"/>
                  <a:gd name="T70" fmla="*/ 977 w 2155"/>
                  <a:gd name="T71" fmla="*/ 1606 h 3254"/>
                  <a:gd name="T72" fmla="*/ 921 w 2155"/>
                  <a:gd name="T73" fmla="*/ 1569 h 3254"/>
                  <a:gd name="T74" fmla="*/ 769 w 2155"/>
                  <a:gd name="T75" fmla="*/ 1525 h 3254"/>
                  <a:gd name="T76" fmla="*/ 608 w 2155"/>
                  <a:gd name="T77" fmla="*/ 1434 h 3254"/>
                  <a:gd name="T78" fmla="*/ 459 w 2155"/>
                  <a:gd name="T79" fmla="*/ 1308 h 3254"/>
                  <a:gd name="T80" fmla="*/ 323 w 2155"/>
                  <a:gd name="T81" fmla="*/ 1150 h 3254"/>
                  <a:gd name="T82" fmla="*/ 157 w 2155"/>
                  <a:gd name="T83" fmla="*/ 832 h 3254"/>
                  <a:gd name="T84" fmla="*/ 43 w 2155"/>
                  <a:gd name="T85" fmla="*/ 524 h 3254"/>
                  <a:gd name="T86" fmla="*/ 1 w 2155"/>
                  <a:gd name="T87" fmla="*/ 261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5" h="3254">
                    <a:moveTo>
                      <a:pt x="0" y="2"/>
                    </a:moveTo>
                    <a:lnTo>
                      <a:pt x="2155" y="0"/>
                    </a:lnTo>
                    <a:lnTo>
                      <a:pt x="2134" y="140"/>
                    </a:lnTo>
                    <a:lnTo>
                      <a:pt x="2118" y="248"/>
                    </a:lnTo>
                    <a:lnTo>
                      <a:pt x="2107" y="346"/>
                    </a:lnTo>
                    <a:lnTo>
                      <a:pt x="2087" y="452"/>
                    </a:lnTo>
                    <a:lnTo>
                      <a:pt x="2067" y="545"/>
                    </a:lnTo>
                    <a:lnTo>
                      <a:pt x="2047" y="643"/>
                    </a:lnTo>
                    <a:lnTo>
                      <a:pt x="2030" y="722"/>
                    </a:lnTo>
                    <a:lnTo>
                      <a:pt x="2006" y="800"/>
                    </a:lnTo>
                    <a:lnTo>
                      <a:pt x="1975" y="869"/>
                    </a:lnTo>
                    <a:lnTo>
                      <a:pt x="1940" y="933"/>
                    </a:lnTo>
                    <a:lnTo>
                      <a:pt x="1919" y="982"/>
                    </a:lnTo>
                    <a:lnTo>
                      <a:pt x="1899" y="1019"/>
                    </a:lnTo>
                    <a:lnTo>
                      <a:pt x="1873" y="1059"/>
                    </a:lnTo>
                    <a:lnTo>
                      <a:pt x="1849" y="1097"/>
                    </a:lnTo>
                    <a:lnTo>
                      <a:pt x="1825" y="1132"/>
                    </a:lnTo>
                    <a:lnTo>
                      <a:pt x="1799" y="1167"/>
                    </a:lnTo>
                    <a:lnTo>
                      <a:pt x="1775" y="1200"/>
                    </a:lnTo>
                    <a:lnTo>
                      <a:pt x="1755" y="1231"/>
                    </a:lnTo>
                    <a:lnTo>
                      <a:pt x="1729" y="1262"/>
                    </a:lnTo>
                    <a:lnTo>
                      <a:pt x="1707" y="1286"/>
                    </a:lnTo>
                    <a:lnTo>
                      <a:pt x="1681" y="1315"/>
                    </a:lnTo>
                    <a:lnTo>
                      <a:pt x="1652" y="1343"/>
                    </a:lnTo>
                    <a:lnTo>
                      <a:pt x="1620" y="1376"/>
                    </a:lnTo>
                    <a:lnTo>
                      <a:pt x="1593" y="1396"/>
                    </a:lnTo>
                    <a:lnTo>
                      <a:pt x="1558" y="1422"/>
                    </a:lnTo>
                    <a:lnTo>
                      <a:pt x="1531" y="1442"/>
                    </a:lnTo>
                    <a:lnTo>
                      <a:pt x="1504" y="1461"/>
                    </a:lnTo>
                    <a:lnTo>
                      <a:pt x="1480" y="1474"/>
                    </a:lnTo>
                    <a:lnTo>
                      <a:pt x="1444" y="1492"/>
                    </a:lnTo>
                    <a:lnTo>
                      <a:pt x="1412" y="1506"/>
                    </a:lnTo>
                    <a:lnTo>
                      <a:pt x="1377" y="1525"/>
                    </a:lnTo>
                    <a:lnTo>
                      <a:pt x="1345" y="1535"/>
                    </a:lnTo>
                    <a:lnTo>
                      <a:pt x="1320" y="1546"/>
                    </a:lnTo>
                    <a:lnTo>
                      <a:pt x="1289" y="1554"/>
                    </a:lnTo>
                    <a:lnTo>
                      <a:pt x="1262" y="1561"/>
                    </a:lnTo>
                    <a:lnTo>
                      <a:pt x="1238" y="1568"/>
                    </a:lnTo>
                    <a:lnTo>
                      <a:pt x="1214" y="1571"/>
                    </a:lnTo>
                    <a:lnTo>
                      <a:pt x="1190" y="1577"/>
                    </a:lnTo>
                    <a:lnTo>
                      <a:pt x="1176" y="1588"/>
                    </a:lnTo>
                    <a:lnTo>
                      <a:pt x="1163" y="1596"/>
                    </a:lnTo>
                    <a:lnTo>
                      <a:pt x="1155" y="1611"/>
                    </a:lnTo>
                    <a:lnTo>
                      <a:pt x="1152" y="1630"/>
                    </a:lnTo>
                    <a:lnTo>
                      <a:pt x="1148" y="1648"/>
                    </a:lnTo>
                    <a:lnTo>
                      <a:pt x="1148" y="1679"/>
                    </a:lnTo>
                    <a:lnTo>
                      <a:pt x="1152" y="1698"/>
                    </a:lnTo>
                    <a:lnTo>
                      <a:pt x="1160" y="1719"/>
                    </a:lnTo>
                    <a:lnTo>
                      <a:pt x="1169" y="1737"/>
                    </a:lnTo>
                    <a:lnTo>
                      <a:pt x="1179" y="1750"/>
                    </a:lnTo>
                    <a:lnTo>
                      <a:pt x="1198" y="1764"/>
                    </a:lnTo>
                    <a:lnTo>
                      <a:pt x="1225" y="1776"/>
                    </a:lnTo>
                    <a:lnTo>
                      <a:pt x="1270" y="1788"/>
                    </a:lnTo>
                    <a:lnTo>
                      <a:pt x="1321" y="1806"/>
                    </a:lnTo>
                    <a:lnTo>
                      <a:pt x="1361" y="1818"/>
                    </a:lnTo>
                    <a:lnTo>
                      <a:pt x="1403" y="1837"/>
                    </a:lnTo>
                    <a:lnTo>
                      <a:pt x="1449" y="1857"/>
                    </a:lnTo>
                    <a:lnTo>
                      <a:pt x="1502" y="1886"/>
                    </a:lnTo>
                    <a:lnTo>
                      <a:pt x="1540" y="1914"/>
                    </a:lnTo>
                    <a:lnTo>
                      <a:pt x="1590" y="1948"/>
                    </a:lnTo>
                    <a:lnTo>
                      <a:pt x="1638" y="1991"/>
                    </a:lnTo>
                    <a:lnTo>
                      <a:pt x="1678" y="2025"/>
                    </a:lnTo>
                    <a:lnTo>
                      <a:pt x="1711" y="2063"/>
                    </a:lnTo>
                    <a:lnTo>
                      <a:pt x="1758" y="2120"/>
                    </a:lnTo>
                    <a:lnTo>
                      <a:pt x="1804" y="2183"/>
                    </a:lnTo>
                    <a:lnTo>
                      <a:pt x="1857" y="2275"/>
                    </a:lnTo>
                    <a:lnTo>
                      <a:pt x="1900" y="2354"/>
                    </a:lnTo>
                    <a:lnTo>
                      <a:pt x="1948" y="2442"/>
                    </a:lnTo>
                    <a:lnTo>
                      <a:pt x="1979" y="2513"/>
                    </a:lnTo>
                    <a:lnTo>
                      <a:pt x="2006" y="2571"/>
                    </a:lnTo>
                    <a:lnTo>
                      <a:pt x="2027" y="2631"/>
                    </a:lnTo>
                    <a:lnTo>
                      <a:pt x="2047" y="2713"/>
                    </a:lnTo>
                    <a:lnTo>
                      <a:pt x="2059" y="2789"/>
                    </a:lnTo>
                    <a:lnTo>
                      <a:pt x="2087" y="2881"/>
                    </a:lnTo>
                    <a:lnTo>
                      <a:pt x="2107" y="2988"/>
                    </a:lnTo>
                    <a:lnTo>
                      <a:pt x="2132" y="3125"/>
                    </a:lnTo>
                    <a:lnTo>
                      <a:pt x="2151" y="3254"/>
                    </a:lnTo>
                    <a:lnTo>
                      <a:pt x="5" y="3254"/>
                    </a:lnTo>
                    <a:lnTo>
                      <a:pt x="17" y="3118"/>
                    </a:lnTo>
                    <a:lnTo>
                      <a:pt x="24" y="3010"/>
                    </a:lnTo>
                    <a:lnTo>
                      <a:pt x="43" y="2869"/>
                    </a:lnTo>
                    <a:lnTo>
                      <a:pt x="77" y="2734"/>
                    </a:lnTo>
                    <a:lnTo>
                      <a:pt x="117" y="2616"/>
                    </a:lnTo>
                    <a:lnTo>
                      <a:pt x="142" y="2544"/>
                    </a:lnTo>
                    <a:lnTo>
                      <a:pt x="176" y="2474"/>
                    </a:lnTo>
                    <a:lnTo>
                      <a:pt x="208" y="2409"/>
                    </a:lnTo>
                    <a:lnTo>
                      <a:pt x="237" y="2346"/>
                    </a:lnTo>
                    <a:lnTo>
                      <a:pt x="278" y="2281"/>
                    </a:lnTo>
                    <a:lnTo>
                      <a:pt x="309" y="2239"/>
                    </a:lnTo>
                    <a:lnTo>
                      <a:pt x="342" y="2182"/>
                    </a:lnTo>
                    <a:lnTo>
                      <a:pt x="400" y="2117"/>
                    </a:lnTo>
                    <a:lnTo>
                      <a:pt x="440" y="2070"/>
                    </a:lnTo>
                    <a:lnTo>
                      <a:pt x="485" y="2022"/>
                    </a:lnTo>
                    <a:lnTo>
                      <a:pt x="525" y="1986"/>
                    </a:lnTo>
                    <a:lnTo>
                      <a:pt x="574" y="1948"/>
                    </a:lnTo>
                    <a:lnTo>
                      <a:pt x="627" y="1903"/>
                    </a:lnTo>
                    <a:lnTo>
                      <a:pt x="686" y="1871"/>
                    </a:lnTo>
                    <a:lnTo>
                      <a:pt x="748" y="1837"/>
                    </a:lnTo>
                    <a:lnTo>
                      <a:pt x="804" y="1814"/>
                    </a:lnTo>
                    <a:lnTo>
                      <a:pt x="862" y="1795"/>
                    </a:lnTo>
                    <a:lnTo>
                      <a:pt x="913" y="1782"/>
                    </a:lnTo>
                    <a:lnTo>
                      <a:pt x="944" y="1761"/>
                    </a:lnTo>
                    <a:lnTo>
                      <a:pt x="963" y="1746"/>
                    </a:lnTo>
                    <a:lnTo>
                      <a:pt x="976" y="1723"/>
                    </a:lnTo>
                    <a:lnTo>
                      <a:pt x="984" y="1696"/>
                    </a:lnTo>
                    <a:lnTo>
                      <a:pt x="985" y="1673"/>
                    </a:lnTo>
                    <a:lnTo>
                      <a:pt x="985" y="1634"/>
                    </a:lnTo>
                    <a:lnTo>
                      <a:pt x="977" y="1606"/>
                    </a:lnTo>
                    <a:lnTo>
                      <a:pt x="971" y="1588"/>
                    </a:lnTo>
                    <a:lnTo>
                      <a:pt x="953" y="1577"/>
                    </a:lnTo>
                    <a:lnTo>
                      <a:pt x="921" y="1569"/>
                    </a:lnTo>
                    <a:lnTo>
                      <a:pt x="868" y="1556"/>
                    </a:lnTo>
                    <a:lnTo>
                      <a:pt x="822" y="1545"/>
                    </a:lnTo>
                    <a:lnTo>
                      <a:pt x="769" y="1525"/>
                    </a:lnTo>
                    <a:lnTo>
                      <a:pt x="724" y="1503"/>
                    </a:lnTo>
                    <a:lnTo>
                      <a:pt x="659" y="1470"/>
                    </a:lnTo>
                    <a:lnTo>
                      <a:pt x="608" y="1434"/>
                    </a:lnTo>
                    <a:lnTo>
                      <a:pt x="550" y="1393"/>
                    </a:lnTo>
                    <a:lnTo>
                      <a:pt x="510" y="1361"/>
                    </a:lnTo>
                    <a:lnTo>
                      <a:pt x="459" y="1308"/>
                    </a:lnTo>
                    <a:lnTo>
                      <a:pt x="416" y="1259"/>
                    </a:lnTo>
                    <a:lnTo>
                      <a:pt x="385" y="1227"/>
                    </a:lnTo>
                    <a:lnTo>
                      <a:pt x="323" y="1150"/>
                    </a:lnTo>
                    <a:lnTo>
                      <a:pt x="272" y="1067"/>
                    </a:lnTo>
                    <a:lnTo>
                      <a:pt x="219" y="975"/>
                    </a:lnTo>
                    <a:lnTo>
                      <a:pt x="157" y="832"/>
                    </a:lnTo>
                    <a:lnTo>
                      <a:pt x="113" y="731"/>
                    </a:lnTo>
                    <a:lnTo>
                      <a:pt x="77" y="628"/>
                    </a:lnTo>
                    <a:lnTo>
                      <a:pt x="43" y="524"/>
                    </a:lnTo>
                    <a:lnTo>
                      <a:pt x="22" y="425"/>
                    </a:lnTo>
                    <a:lnTo>
                      <a:pt x="9" y="357"/>
                    </a:lnTo>
                    <a:lnTo>
                      <a:pt x="1" y="261"/>
                    </a:lnTo>
                    <a:lnTo>
                      <a:pt x="1" y="148"/>
                    </a:lnTo>
                    <a:lnTo>
                      <a:pt x="0" y="2"/>
                    </a:lnTo>
                  </a:path>
                </a:pathLst>
              </a:custGeom>
              <a:noFill/>
              <a:ln w="20520" cap="sq">
                <a:solidFill>
                  <a:srgbClr val="C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626" name="Group 26"/>
              <p:cNvGrpSpPr>
                <a:grpSpLocks/>
              </p:cNvGrpSpPr>
              <p:nvPr/>
            </p:nvGrpSpPr>
            <p:grpSpPr bwMode="auto">
              <a:xfrm>
                <a:off x="1192" y="335"/>
                <a:ext cx="3950" cy="311"/>
                <a:chOff x="1192" y="335"/>
                <a:chExt cx="3950" cy="311"/>
              </a:xfrm>
            </p:grpSpPr>
            <p:sp>
              <p:nvSpPr>
                <p:cNvPr id="25627" name="Oval 27"/>
                <p:cNvSpPr>
                  <a:spLocks noChangeArrowheads="1"/>
                </p:cNvSpPr>
                <p:nvPr/>
              </p:nvSpPr>
              <p:spPr bwMode="auto">
                <a:xfrm>
                  <a:off x="1194" y="335"/>
                  <a:ext cx="3948" cy="311"/>
                </a:xfrm>
                <a:prstGeom prst="ellipse">
                  <a:avLst/>
                </a:prstGeom>
                <a:solidFill>
                  <a:srgbClr val="0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28" name="Freeform 28"/>
                <p:cNvSpPr>
                  <a:spLocks noChangeArrowheads="1"/>
                </p:cNvSpPr>
                <p:nvPr/>
              </p:nvSpPr>
              <p:spPr bwMode="auto">
                <a:xfrm>
                  <a:off x="1192" y="335"/>
                  <a:ext cx="3950" cy="163"/>
                </a:xfrm>
                <a:custGeom>
                  <a:avLst/>
                  <a:gdLst>
                    <a:gd name="T0" fmla="*/ 0 w 2155"/>
                    <a:gd name="T1" fmla="*/ 150 h 160"/>
                    <a:gd name="T2" fmla="*/ 1 w 2155"/>
                    <a:gd name="T3" fmla="*/ 137 h 160"/>
                    <a:gd name="T4" fmla="*/ 13 w 2155"/>
                    <a:gd name="T5" fmla="*/ 125 h 160"/>
                    <a:gd name="T6" fmla="*/ 30 w 2155"/>
                    <a:gd name="T7" fmla="*/ 115 h 160"/>
                    <a:gd name="T8" fmla="*/ 48 w 2155"/>
                    <a:gd name="T9" fmla="*/ 102 h 160"/>
                    <a:gd name="T10" fmla="*/ 72 w 2155"/>
                    <a:gd name="T11" fmla="*/ 94 h 160"/>
                    <a:gd name="T12" fmla="*/ 109 w 2155"/>
                    <a:gd name="T13" fmla="*/ 81 h 160"/>
                    <a:gd name="T14" fmla="*/ 142 w 2155"/>
                    <a:gd name="T15" fmla="*/ 73 h 160"/>
                    <a:gd name="T16" fmla="*/ 181 w 2155"/>
                    <a:gd name="T17" fmla="*/ 65 h 160"/>
                    <a:gd name="T18" fmla="*/ 213 w 2155"/>
                    <a:gd name="T19" fmla="*/ 58 h 160"/>
                    <a:gd name="T20" fmla="*/ 243 w 2155"/>
                    <a:gd name="T21" fmla="*/ 52 h 160"/>
                    <a:gd name="T22" fmla="*/ 277 w 2155"/>
                    <a:gd name="T23" fmla="*/ 50 h 160"/>
                    <a:gd name="T24" fmla="*/ 323 w 2155"/>
                    <a:gd name="T25" fmla="*/ 42 h 160"/>
                    <a:gd name="T26" fmla="*/ 373 w 2155"/>
                    <a:gd name="T27" fmla="*/ 35 h 160"/>
                    <a:gd name="T28" fmla="*/ 437 w 2155"/>
                    <a:gd name="T29" fmla="*/ 29 h 160"/>
                    <a:gd name="T30" fmla="*/ 501 w 2155"/>
                    <a:gd name="T31" fmla="*/ 23 h 160"/>
                    <a:gd name="T32" fmla="*/ 574 w 2155"/>
                    <a:gd name="T33" fmla="*/ 17 h 160"/>
                    <a:gd name="T34" fmla="*/ 640 w 2155"/>
                    <a:gd name="T35" fmla="*/ 11 h 160"/>
                    <a:gd name="T36" fmla="*/ 699 w 2155"/>
                    <a:gd name="T37" fmla="*/ 10 h 160"/>
                    <a:gd name="T38" fmla="*/ 753 w 2155"/>
                    <a:gd name="T39" fmla="*/ 7 h 160"/>
                    <a:gd name="T40" fmla="*/ 803 w 2155"/>
                    <a:gd name="T41" fmla="*/ 3 h 160"/>
                    <a:gd name="T42" fmla="*/ 878 w 2155"/>
                    <a:gd name="T43" fmla="*/ 3 h 160"/>
                    <a:gd name="T44" fmla="*/ 966 w 2155"/>
                    <a:gd name="T45" fmla="*/ 0 h 160"/>
                    <a:gd name="T46" fmla="*/ 1046 w 2155"/>
                    <a:gd name="T47" fmla="*/ 0 h 160"/>
                    <a:gd name="T48" fmla="*/ 1112 w 2155"/>
                    <a:gd name="T49" fmla="*/ 0 h 160"/>
                    <a:gd name="T50" fmla="*/ 1169 w 2155"/>
                    <a:gd name="T51" fmla="*/ 0 h 160"/>
                    <a:gd name="T52" fmla="*/ 1206 w 2155"/>
                    <a:gd name="T53" fmla="*/ 0 h 160"/>
                    <a:gd name="T54" fmla="*/ 1244 w 2155"/>
                    <a:gd name="T55" fmla="*/ 2 h 160"/>
                    <a:gd name="T56" fmla="*/ 1299 w 2155"/>
                    <a:gd name="T57" fmla="*/ 3 h 160"/>
                    <a:gd name="T58" fmla="*/ 1339 w 2155"/>
                    <a:gd name="T59" fmla="*/ 3 h 160"/>
                    <a:gd name="T60" fmla="*/ 1403 w 2155"/>
                    <a:gd name="T61" fmla="*/ 7 h 160"/>
                    <a:gd name="T62" fmla="*/ 1454 w 2155"/>
                    <a:gd name="T63" fmla="*/ 10 h 160"/>
                    <a:gd name="T64" fmla="*/ 1499 w 2155"/>
                    <a:gd name="T65" fmla="*/ 11 h 160"/>
                    <a:gd name="T66" fmla="*/ 1540 w 2155"/>
                    <a:gd name="T67" fmla="*/ 15 h 160"/>
                    <a:gd name="T68" fmla="*/ 1582 w 2155"/>
                    <a:gd name="T69" fmla="*/ 17 h 160"/>
                    <a:gd name="T70" fmla="*/ 1625 w 2155"/>
                    <a:gd name="T71" fmla="*/ 21 h 160"/>
                    <a:gd name="T72" fmla="*/ 1678 w 2155"/>
                    <a:gd name="T73" fmla="*/ 25 h 160"/>
                    <a:gd name="T74" fmla="*/ 1731 w 2155"/>
                    <a:gd name="T75" fmla="*/ 31 h 160"/>
                    <a:gd name="T76" fmla="*/ 1775 w 2155"/>
                    <a:gd name="T77" fmla="*/ 35 h 160"/>
                    <a:gd name="T78" fmla="*/ 1807 w 2155"/>
                    <a:gd name="T79" fmla="*/ 40 h 160"/>
                    <a:gd name="T80" fmla="*/ 1841 w 2155"/>
                    <a:gd name="T81" fmla="*/ 44 h 160"/>
                    <a:gd name="T82" fmla="*/ 1908 w 2155"/>
                    <a:gd name="T83" fmla="*/ 52 h 160"/>
                    <a:gd name="T84" fmla="*/ 1958 w 2155"/>
                    <a:gd name="T85" fmla="*/ 63 h 160"/>
                    <a:gd name="T86" fmla="*/ 2006 w 2155"/>
                    <a:gd name="T87" fmla="*/ 71 h 160"/>
                    <a:gd name="T88" fmla="*/ 2047 w 2155"/>
                    <a:gd name="T89" fmla="*/ 84 h 160"/>
                    <a:gd name="T90" fmla="*/ 2084 w 2155"/>
                    <a:gd name="T91" fmla="*/ 94 h 160"/>
                    <a:gd name="T92" fmla="*/ 2113 w 2155"/>
                    <a:gd name="T93" fmla="*/ 107 h 160"/>
                    <a:gd name="T94" fmla="*/ 2126 w 2155"/>
                    <a:gd name="T95" fmla="*/ 115 h 160"/>
                    <a:gd name="T96" fmla="*/ 2142 w 2155"/>
                    <a:gd name="T97" fmla="*/ 125 h 160"/>
                    <a:gd name="T98" fmla="*/ 2151 w 2155"/>
                    <a:gd name="T99" fmla="*/ 136 h 160"/>
                    <a:gd name="T100" fmla="*/ 2155 w 2155"/>
                    <a:gd name="T101" fmla="*/ 145 h 160"/>
                    <a:gd name="T102" fmla="*/ 2155 w 2155"/>
                    <a:gd name="T10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55" h="160">
                      <a:moveTo>
                        <a:pt x="0" y="159"/>
                      </a:moveTo>
                      <a:lnTo>
                        <a:pt x="0" y="150"/>
                      </a:lnTo>
                      <a:lnTo>
                        <a:pt x="0" y="145"/>
                      </a:lnTo>
                      <a:lnTo>
                        <a:pt x="1" y="137"/>
                      </a:lnTo>
                      <a:lnTo>
                        <a:pt x="8" y="132"/>
                      </a:lnTo>
                      <a:lnTo>
                        <a:pt x="13" y="125"/>
                      </a:lnTo>
                      <a:lnTo>
                        <a:pt x="19" y="119"/>
                      </a:lnTo>
                      <a:lnTo>
                        <a:pt x="30" y="115"/>
                      </a:lnTo>
                      <a:lnTo>
                        <a:pt x="38" y="109"/>
                      </a:lnTo>
                      <a:lnTo>
                        <a:pt x="48" y="102"/>
                      </a:lnTo>
                      <a:lnTo>
                        <a:pt x="59" y="99"/>
                      </a:lnTo>
                      <a:lnTo>
                        <a:pt x="72" y="94"/>
                      </a:lnTo>
                      <a:lnTo>
                        <a:pt x="93" y="86"/>
                      </a:lnTo>
                      <a:lnTo>
                        <a:pt x="109" y="81"/>
                      </a:lnTo>
                      <a:lnTo>
                        <a:pt x="118" y="79"/>
                      </a:lnTo>
                      <a:lnTo>
                        <a:pt x="142" y="73"/>
                      </a:lnTo>
                      <a:lnTo>
                        <a:pt x="160" y="68"/>
                      </a:lnTo>
                      <a:lnTo>
                        <a:pt x="181" y="65"/>
                      </a:lnTo>
                      <a:lnTo>
                        <a:pt x="193" y="63"/>
                      </a:lnTo>
                      <a:lnTo>
                        <a:pt x="213" y="58"/>
                      </a:lnTo>
                      <a:lnTo>
                        <a:pt x="227" y="57"/>
                      </a:lnTo>
                      <a:lnTo>
                        <a:pt x="243" y="52"/>
                      </a:lnTo>
                      <a:lnTo>
                        <a:pt x="261" y="50"/>
                      </a:lnTo>
                      <a:lnTo>
                        <a:pt x="277" y="50"/>
                      </a:lnTo>
                      <a:lnTo>
                        <a:pt x="293" y="45"/>
                      </a:lnTo>
                      <a:lnTo>
                        <a:pt x="323" y="42"/>
                      </a:lnTo>
                      <a:lnTo>
                        <a:pt x="349" y="40"/>
                      </a:lnTo>
                      <a:lnTo>
                        <a:pt x="373" y="35"/>
                      </a:lnTo>
                      <a:lnTo>
                        <a:pt x="395" y="33"/>
                      </a:lnTo>
                      <a:lnTo>
                        <a:pt x="437" y="29"/>
                      </a:lnTo>
                      <a:lnTo>
                        <a:pt x="472" y="25"/>
                      </a:lnTo>
                      <a:lnTo>
                        <a:pt x="501" y="23"/>
                      </a:lnTo>
                      <a:lnTo>
                        <a:pt x="531" y="21"/>
                      </a:lnTo>
                      <a:lnTo>
                        <a:pt x="574" y="17"/>
                      </a:lnTo>
                      <a:lnTo>
                        <a:pt x="616" y="15"/>
                      </a:lnTo>
                      <a:lnTo>
                        <a:pt x="640" y="11"/>
                      </a:lnTo>
                      <a:lnTo>
                        <a:pt x="670" y="10"/>
                      </a:lnTo>
                      <a:lnTo>
                        <a:pt x="699" y="10"/>
                      </a:lnTo>
                      <a:lnTo>
                        <a:pt x="724" y="8"/>
                      </a:lnTo>
                      <a:lnTo>
                        <a:pt x="753" y="7"/>
                      </a:lnTo>
                      <a:lnTo>
                        <a:pt x="777" y="7"/>
                      </a:lnTo>
                      <a:lnTo>
                        <a:pt x="803" y="3"/>
                      </a:lnTo>
                      <a:lnTo>
                        <a:pt x="836" y="3"/>
                      </a:lnTo>
                      <a:lnTo>
                        <a:pt x="878" y="3"/>
                      </a:lnTo>
                      <a:lnTo>
                        <a:pt x="921" y="2"/>
                      </a:lnTo>
                      <a:lnTo>
                        <a:pt x="966" y="0"/>
                      </a:lnTo>
                      <a:lnTo>
                        <a:pt x="1011" y="0"/>
                      </a:lnTo>
                      <a:lnTo>
                        <a:pt x="1046" y="0"/>
                      </a:lnTo>
                      <a:lnTo>
                        <a:pt x="1076" y="0"/>
                      </a:lnTo>
                      <a:lnTo>
                        <a:pt x="1112" y="0"/>
                      </a:lnTo>
                      <a:lnTo>
                        <a:pt x="1139" y="0"/>
                      </a:lnTo>
                      <a:lnTo>
                        <a:pt x="1169" y="0"/>
                      </a:lnTo>
                      <a:lnTo>
                        <a:pt x="1188" y="0"/>
                      </a:lnTo>
                      <a:lnTo>
                        <a:pt x="1206" y="0"/>
                      </a:lnTo>
                      <a:lnTo>
                        <a:pt x="1225" y="0"/>
                      </a:lnTo>
                      <a:lnTo>
                        <a:pt x="1244" y="2"/>
                      </a:lnTo>
                      <a:lnTo>
                        <a:pt x="1270" y="2"/>
                      </a:lnTo>
                      <a:lnTo>
                        <a:pt x="1299" y="3"/>
                      </a:lnTo>
                      <a:lnTo>
                        <a:pt x="1320" y="3"/>
                      </a:lnTo>
                      <a:lnTo>
                        <a:pt x="1339" y="3"/>
                      </a:lnTo>
                      <a:lnTo>
                        <a:pt x="1364" y="3"/>
                      </a:lnTo>
                      <a:lnTo>
                        <a:pt x="1403" y="7"/>
                      </a:lnTo>
                      <a:lnTo>
                        <a:pt x="1428" y="8"/>
                      </a:lnTo>
                      <a:lnTo>
                        <a:pt x="1454" y="10"/>
                      </a:lnTo>
                      <a:lnTo>
                        <a:pt x="1480" y="10"/>
                      </a:lnTo>
                      <a:lnTo>
                        <a:pt x="1499" y="11"/>
                      </a:lnTo>
                      <a:lnTo>
                        <a:pt x="1516" y="11"/>
                      </a:lnTo>
                      <a:lnTo>
                        <a:pt x="1540" y="15"/>
                      </a:lnTo>
                      <a:lnTo>
                        <a:pt x="1563" y="17"/>
                      </a:lnTo>
                      <a:lnTo>
                        <a:pt x="1582" y="17"/>
                      </a:lnTo>
                      <a:lnTo>
                        <a:pt x="1603" y="18"/>
                      </a:lnTo>
                      <a:lnTo>
                        <a:pt x="1625" y="21"/>
                      </a:lnTo>
                      <a:lnTo>
                        <a:pt x="1649" y="23"/>
                      </a:lnTo>
                      <a:lnTo>
                        <a:pt x="1678" y="25"/>
                      </a:lnTo>
                      <a:lnTo>
                        <a:pt x="1707" y="29"/>
                      </a:lnTo>
                      <a:lnTo>
                        <a:pt x="1731" y="31"/>
                      </a:lnTo>
                      <a:lnTo>
                        <a:pt x="1755" y="33"/>
                      </a:lnTo>
                      <a:lnTo>
                        <a:pt x="1775" y="35"/>
                      </a:lnTo>
                      <a:lnTo>
                        <a:pt x="1791" y="37"/>
                      </a:lnTo>
                      <a:lnTo>
                        <a:pt x="1807" y="40"/>
                      </a:lnTo>
                      <a:lnTo>
                        <a:pt x="1820" y="42"/>
                      </a:lnTo>
                      <a:lnTo>
                        <a:pt x="1841" y="44"/>
                      </a:lnTo>
                      <a:lnTo>
                        <a:pt x="1881" y="50"/>
                      </a:lnTo>
                      <a:lnTo>
                        <a:pt x="1908" y="52"/>
                      </a:lnTo>
                      <a:lnTo>
                        <a:pt x="1931" y="57"/>
                      </a:lnTo>
                      <a:lnTo>
                        <a:pt x="1958" y="63"/>
                      </a:lnTo>
                      <a:lnTo>
                        <a:pt x="1985" y="68"/>
                      </a:lnTo>
                      <a:lnTo>
                        <a:pt x="2006" y="71"/>
                      </a:lnTo>
                      <a:lnTo>
                        <a:pt x="2027" y="77"/>
                      </a:lnTo>
                      <a:lnTo>
                        <a:pt x="2047" y="84"/>
                      </a:lnTo>
                      <a:lnTo>
                        <a:pt x="2067" y="88"/>
                      </a:lnTo>
                      <a:lnTo>
                        <a:pt x="2084" y="94"/>
                      </a:lnTo>
                      <a:lnTo>
                        <a:pt x="2099" y="100"/>
                      </a:lnTo>
                      <a:lnTo>
                        <a:pt x="2113" y="107"/>
                      </a:lnTo>
                      <a:lnTo>
                        <a:pt x="2118" y="109"/>
                      </a:lnTo>
                      <a:lnTo>
                        <a:pt x="2126" y="115"/>
                      </a:lnTo>
                      <a:lnTo>
                        <a:pt x="2134" y="119"/>
                      </a:lnTo>
                      <a:lnTo>
                        <a:pt x="2142" y="125"/>
                      </a:lnTo>
                      <a:lnTo>
                        <a:pt x="2147" y="132"/>
                      </a:lnTo>
                      <a:lnTo>
                        <a:pt x="2151" y="136"/>
                      </a:lnTo>
                      <a:lnTo>
                        <a:pt x="2155" y="141"/>
                      </a:lnTo>
                      <a:lnTo>
                        <a:pt x="2155" y="145"/>
                      </a:lnTo>
                      <a:lnTo>
                        <a:pt x="2155" y="155"/>
                      </a:lnTo>
                      <a:lnTo>
                        <a:pt x="2155" y="160"/>
                      </a:lnTo>
                    </a:path>
                  </a:pathLst>
                </a:custGeom>
                <a:noFill/>
                <a:ln w="20520" cap="sq">
                  <a:solidFill>
                    <a:srgbClr val="4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629" name="Oval 29"/>
              <p:cNvSpPr>
                <a:spLocks noChangeArrowheads="1"/>
              </p:cNvSpPr>
              <p:nvPr/>
            </p:nvSpPr>
            <p:spPr bwMode="auto">
              <a:xfrm>
                <a:off x="1194" y="3835"/>
                <a:ext cx="3948" cy="530"/>
              </a:xfrm>
              <a:prstGeom prst="ellipse">
                <a:avLst/>
              </a:prstGeom>
              <a:solidFill>
                <a:srgbClr val="0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30" name="Freeform 30"/>
              <p:cNvSpPr>
                <a:spLocks noChangeArrowheads="1"/>
              </p:cNvSpPr>
              <p:nvPr/>
            </p:nvSpPr>
            <p:spPr bwMode="auto">
              <a:xfrm>
                <a:off x="1413" y="3266"/>
                <a:ext cx="3518" cy="1060"/>
              </a:xfrm>
              <a:custGeom>
                <a:avLst/>
                <a:gdLst>
                  <a:gd name="T0" fmla="*/ 0 w 1407"/>
                  <a:gd name="T1" fmla="*/ 777 h 936"/>
                  <a:gd name="T2" fmla="*/ 0 w 1407"/>
                  <a:gd name="T3" fmla="*/ 790 h 936"/>
                  <a:gd name="T4" fmla="*/ 4 w 1407"/>
                  <a:gd name="T5" fmla="*/ 802 h 936"/>
                  <a:gd name="T6" fmla="*/ 17 w 1407"/>
                  <a:gd name="T7" fmla="*/ 817 h 936"/>
                  <a:gd name="T8" fmla="*/ 44 w 1407"/>
                  <a:gd name="T9" fmla="*/ 838 h 936"/>
                  <a:gd name="T10" fmla="*/ 72 w 1407"/>
                  <a:gd name="T11" fmla="*/ 851 h 936"/>
                  <a:gd name="T12" fmla="*/ 96 w 1407"/>
                  <a:gd name="T13" fmla="*/ 859 h 936"/>
                  <a:gd name="T14" fmla="*/ 134 w 1407"/>
                  <a:gd name="T15" fmla="*/ 871 h 936"/>
                  <a:gd name="T16" fmla="*/ 184 w 1407"/>
                  <a:gd name="T17" fmla="*/ 886 h 936"/>
                  <a:gd name="T18" fmla="*/ 236 w 1407"/>
                  <a:gd name="T19" fmla="*/ 898 h 936"/>
                  <a:gd name="T20" fmla="*/ 305 w 1407"/>
                  <a:gd name="T21" fmla="*/ 909 h 936"/>
                  <a:gd name="T22" fmla="*/ 372 w 1407"/>
                  <a:gd name="T23" fmla="*/ 919 h 936"/>
                  <a:gd name="T24" fmla="*/ 422 w 1407"/>
                  <a:gd name="T25" fmla="*/ 924 h 936"/>
                  <a:gd name="T26" fmla="*/ 489 w 1407"/>
                  <a:gd name="T27" fmla="*/ 930 h 936"/>
                  <a:gd name="T28" fmla="*/ 571 w 1407"/>
                  <a:gd name="T29" fmla="*/ 934 h 936"/>
                  <a:gd name="T30" fmla="*/ 635 w 1407"/>
                  <a:gd name="T31" fmla="*/ 936 h 936"/>
                  <a:gd name="T32" fmla="*/ 703 w 1407"/>
                  <a:gd name="T33" fmla="*/ 936 h 936"/>
                  <a:gd name="T34" fmla="*/ 788 w 1407"/>
                  <a:gd name="T35" fmla="*/ 936 h 936"/>
                  <a:gd name="T36" fmla="*/ 862 w 1407"/>
                  <a:gd name="T37" fmla="*/ 932 h 936"/>
                  <a:gd name="T38" fmla="*/ 931 w 1407"/>
                  <a:gd name="T39" fmla="*/ 928 h 936"/>
                  <a:gd name="T40" fmla="*/ 988 w 1407"/>
                  <a:gd name="T41" fmla="*/ 924 h 936"/>
                  <a:gd name="T42" fmla="*/ 1047 w 1407"/>
                  <a:gd name="T43" fmla="*/ 917 h 936"/>
                  <a:gd name="T44" fmla="*/ 1099 w 1407"/>
                  <a:gd name="T45" fmla="*/ 911 h 936"/>
                  <a:gd name="T46" fmla="*/ 1156 w 1407"/>
                  <a:gd name="T47" fmla="*/ 898 h 936"/>
                  <a:gd name="T48" fmla="*/ 1207 w 1407"/>
                  <a:gd name="T49" fmla="*/ 890 h 936"/>
                  <a:gd name="T50" fmla="*/ 1252 w 1407"/>
                  <a:gd name="T51" fmla="*/ 877 h 936"/>
                  <a:gd name="T52" fmla="*/ 1298 w 1407"/>
                  <a:gd name="T53" fmla="*/ 862 h 936"/>
                  <a:gd name="T54" fmla="*/ 1338 w 1407"/>
                  <a:gd name="T55" fmla="*/ 846 h 936"/>
                  <a:gd name="T56" fmla="*/ 1367 w 1407"/>
                  <a:gd name="T57" fmla="*/ 832 h 936"/>
                  <a:gd name="T58" fmla="*/ 1385 w 1407"/>
                  <a:gd name="T59" fmla="*/ 819 h 936"/>
                  <a:gd name="T60" fmla="*/ 1401 w 1407"/>
                  <a:gd name="T61" fmla="*/ 802 h 936"/>
                  <a:gd name="T62" fmla="*/ 1407 w 1407"/>
                  <a:gd name="T63" fmla="*/ 790 h 936"/>
                  <a:gd name="T64" fmla="*/ 1407 w 1407"/>
                  <a:gd name="T65" fmla="*/ 777 h 936"/>
                  <a:gd name="T66" fmla="*/ 703 w 1407"/>
                  <a:gd name="T67" fmla="*/ 0 h 936"/>
                  <a:gd name="T68" fmla="*/ 0 w 1407"/>
                  <a:gd name="T69" fmla="*/ 777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07" h="936">
                    <a:moveTo>
                      <a:pt x="0" y="777"/>
                    </a:moveTo>
                    <a:lnTo>
                      <a:pt x="0" y="790"/>
                    </a:lnTo>
                    <a:lnTo>
                      <a:pt x="4" y="802"/>
                    </a:lnTo>
                    <a:lnTo>
                      <a:pt x="17" y="817"/>
                    </a:lnTo>
                    <a:lnTo>
                      <a:pt x="44" y="838"/>
                    </a:lnTo>
                    <a:lnTo>
                      <a:pt x="72" y="851"/>
                    </a:lnTo>
                    <a:lnTo>
                      <a:pt x="96" y="859"/>
                    </a:lnTo>
                    <a:lnTo>
                      <a:pt x="134" y="871"/>
                    </a:lnTo>
                    <a:lnTo>
                      <a:pt x="184" y="886"/>
                    </a:lnTo>
                    <a:lnTo>
                      <a:pt x="236" y="898"/>
                    </a:lnTo>
                    <a:lnTo>
                      <a:pt x="305" y="909"/>
                    </a:lnTo>
                    <a:lnTo>
                      <a:pt x="372" y="919"/>
                    </a:lnTo>
                    <a:lnTo>
                      <a:pt x="422" y="924"/>
                    </a:lnTo>
                    <a:lnTo>
                      <a:pt x="489" y="930"/>
                    </a:lnTo>
                    <a:lnTo>
                      <a:pt x="571" y="934"/>
                    </a:lnTo>
                    <a:lnTo>
                      <a:pt x="635" y="936"/>
                    </a:lnTo>
                    <a:lnTo>
                      <a:pt x="703" y="936"/>
                    </a:lnTo>
                    <a:lnTo>
                      <a:pt x="788" y="936"/>
                    </a:lnTo>
                    <a:lnTo>
                      <a:pt x="862" y="932"/>
                    </a:lnTo>
                    <a:lnTo>
                      <a:pt x="931" y="928"/>
                    </a:lnTo>
                    <a:lnTo>
                      <a:pt x="988" y="924"/>
                    </a:lnTo>
                    <a:lnTo>
                      <a:pt x="1047" y="917"/>
                    </a:lnTo>
                    <a:lnTo>
                      <a:pt x="1099" y="911"/>
                    </a:lnTo>
                    <a:lnTo>
                      <a:pt x="1156" y="898"/>
                    </a:lnTo>
                    <a:lnTo>
                      <a:pt x="1207" y="890"/>
                    </a:lnTo>
                    <a:lnTo>
                      <a:pt x="1252" y="877"/>
                    </a:lnTo>
                    <a:lnTo>
                      <a:pt x="1298" y="862"/>
                    </a:lnTo>
                    <a:lnTo>
                      <a:pt x="1338" y="846"/>
                    </a:lnTo>
                    <a:lnTo>
                      <a:pt x="1367" y="832"/>
                    </a:lnTo>
                    <a:lnTo>
                      <a:pt x="1385" y="819"/>
                    </a:lnTo>
                    <a:lnTo>
                      <a:pt x="1401" y="802"/>
                    </a:lnTo>
                    <a:lnTo>
                      <a:pt x="1407" y="790"/>
                    </a:lnTo>
                    <a:lnTo>
                      <a:pt x="1407" y="777"/>
                    </a:lnTo>
                    <a:lnTo>
                      <a:pt x="703" y="0"/>
                    </a:lnTo>
                    <a:lnTo>
                      <a:pt x="0" y="777"/>
                    </a:lnTo>
                    <a:close/>
                  </a:path>
                </a:pathLst>
              </a:custGeom>
              <a:solidFill>
                <a:srgbClr val="FFCC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631" name="Group 31"/>
              <p:cNvGrpSpPr>
                <a:grpSpLocks/>
              </p:cNvGrpSpPr>
              <p:nvPr/>
            </p:nvGrpSpPr>
            <p:grpSpPr bwMode="auto">
              <a:xfrm>
                <a:off x="1494" y="371"/>
                <a:ext cx="3341" cy="1733"/>
                <a:chOff x="1494" y="371"/>
                <a:chExt cx="3341" cy="1733"/>
              </a:xfrm>
            </p:grpSpPr>
            <p:sp>
              <p:nvSpPr>
                <p:cNvPr id="25632" name="Oval 32"/>
                <p:cNvSpPr>
                  <a:spLocks noChangeArrowheads="1"/>
                </p:cNvSpPr>
                <p:nvPr/>
              </p:nvSpPr>
              <p:spPr bwMode="auto">
                <a:xfrm>
                  <a:off x="1494" y="371"/>
                  <a:ext cx="3341" cy="1733"/>
                </a:xfrm>
                <a:prstGeom prst="ellipse">
                  <a:avLst/>
                </a:prstGeom>
                <a:gradFill rotWithShape="0">
                  <a:gsLst>
                    <a:gs pos="0">
                      <a:srgbClr val="8C3D91"/>
                    </a:gs>
                    <a:gs pos="100000">
                      <a:srgbClr val="000000"/>
                    </a:gs>
                  </a:gsLst>
                  <a:path path="shape">
                    <a:fillToRect l="50000" t="50000" r="50000" b="50000"/>
                  </a:path>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633" name="Group 33"/>
                <p:cNvGrpSpPr>
                  <a:grpSpLocks/>
                </p:cNvGrpSpPr>
                <p:nvPr/>
              </p:nvGrpSpPr>
              <p:grpSpPr bwMode="auto">
                <a:xfrm>
                  <a:off x="1818" y="500"/>
                  <a:ext cx="2827" cy="1345"/>
                  <a:chOff x="1818" y="500"/>
                  <a:chExt cx="2827" cy="1345"/>
                </a:xfrm>
              </p:grpSpPr>
              <p:sp>
                <p:nvSpPr>
                  <p:cNvPr id="25634" name="Oval 34"/>
                  <p:cNvSpPr>
                    <a:spLocks noChangeArrowheads="1"/>
                  </p:cNvSpPr>
                  <p:nvPr/>
                </p:nvSpPr>
                <p:spPr bwMode="auto">
                  <a:xfrm>
                    <a:off x="2492" y="1539"/>
                    <a:ext cx="3"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35" name="Oval 35"/>
                  <p:cNvSpPr>
                    <a:spLocks noChangeArrowheads="1"/>
                  </p:cNvSpPr>
                  <p:nvPr/>
                </p:nvSpPr>
                <p:spPr bwMode="auto">
                  <a:xfrm>
                    <a:off x="2533" y="1620"/>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36" name="Oval 36"/>
                  <p:cNvSpPr>
                    <a:spLocks noChangeArrowheads="1"/>
                  </p:cNvSpPr>
                  <p:nvPr/>
                </p:nvSpPr>
                <p:spPr bwMode="auto">
                  <a:xfrm>
                    <a:off x="2442" y="1592"/>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37" name="Oval 37"/>
                  <p:cNvSpPr>
                    <a:spLocks noChangeArrowheads="1"/>
                  </p:cNvSpPr>
                  <p:nvPr/>
                </p:nvSpPr>
                <p:spPr bwMode="auto">
                  <a:xfrm>
                    <a:off x="2404" y="1622"/>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38" name="Oval 38"/>
                  <p:cNvSpPr>
                    <a:spLocks noChangeArrowheads="1"/>
                  </p:cNvSpPr>
                  <p:nvPr/>
                </p:nvSpPr>
                <p:spPr bwMode="auto">
                  <a:xfrm>
                    <a:off x="2443" y="1624"/>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39" name="Oval 39"/>
                  <p:cNvSpPr>
                    <a:spLocks noChangeArrowheads="1"/>
                  </p:cNvSpPr>
                  <p:nvPr/>
                </p:nvSpPr>
                <p:spPr bwMode="auto">
                  <a:xfrm>
                    <a:off x="2497" y="1611"/>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0" name="Oval 40"/>
                  <p:cNvSpPr>
                    <a:spLocks noChangeArrowheads="1"/>
                  </p:cNvSpPr>
                  <p:nvPr/>
                </p:nvSpPr>
                <p:spPr bwMode="auto">
                  <a:xfrm>
                    <a:off x="2535" y="1603"/>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1" name="Oval 41"/>
                  <p:cNvSpPr>
                    <a:spLocks noChangeArrowheads="1"/>
                  </p:cNvSpPr>
                  <p:nvPr/>
                </p:nvSpPr>
                <p:spPr bwMode="auto">
                  <a:xfrm>
                    <a:off x="2440" y="1571"/>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2" name="Oval 42"/>
                  <p:cNvSpPr>
                    <a:spLocks noChangeArrowheads="1"/>
                  </p:cNvSpPr>
                  <p:nvPr/>
                </p:nvSpPr>
                <p:spPr bwMode="auto">
                  <a:xfrm>
                    <a:off x="2463" y="1528"/>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3" name="Oval 43"/>
                  <p:cNvSpPr>
                    <a:spLocks noChangeArrowheads="1"/>
                  </p:cNvSpPr>
                  <p:nvPr/>
                </p:nvSpPr>
                <p:spPr bwMode="auto">
                  <a:xfrm>
                    <a:off x="2409" y="1493"/>
                    <a:ext cx="3" cy="0"/>
                  </a:xfrm>
                  <a:prstGeom prst="ellipse">
                    <a:avLst/>
                  </a:prstGeom>
                  <a:solidFill>
                    <a:srgbClr val="FF00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4" name="Oval 44"/>
                  <p:cNvSpPr>
                    <a:spLocks noChangeArrowheads="1"/>
                  </p:cNvSpPr>
                  <p:nvPr/>
                </p:nvSpPr>
                <p:spPr bwMode="auto">
                  <a:xfrm>
                    <a:off x="2413" y="1499"/>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5" name="Oval 45"/>
                  <p:cNvSpPr>
                    <a:spLocks noChangeArrowheads="1"/>
                  </p:cNvSpPr>
                  <p:nvPr/>
                </p:nvSpPr>
                <p:spPr bwMode="auto">
                  <a:xfrm>
                    <a:off x="2424" y="1515"/>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6" name="Oval 46"/>
                  <p:cNvSpPr>
                    <a:spLocks noChangeArrowheads="1"/>
                  </p:cNvSpPr>
                  <p:nvPr/>
                </p:nvSpPr>
                <p:spPr bwMode="auto">
                  <a:xfrm>
                    <a:off x="2436" y="1523"/>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7" name="Oval 47"/>
                  <p:cNvSpPr>
                    <a:spLocks noChangeArrowheads="1"/>
                  </p:cNvSpPr>
                  <p:nvPr/>
                </p:nvSpPr>
                <p:spPr bwMode="auto">
                  <a:xfrm>
                    <a:off x="2397" y="1596"/>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8" name="Oval 48"/>
                  <p:cNvSpPr>
                    <a:spLocks noChangeArrowheads="1"/>
                  </p:cNvSpPr>
                  <p:nvPr/>
                </p:nvSpPr>
                <p:spPr bwMode="auto">
                  <a:xfrm>
                    <a:off x="2363" y="1582"/>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49" name="Oval 49"/>
                  <p:cNvSpPr>
                    <a:spLocks noChangeArrowheads="1"/>
                  </p:cNvSpPr>
                  <p:nvPr/>
                </p:nvSpPr>
                <p:spPr bwMode="auto">
                  <a:xfrm>
                    <a:off x="2173" y="1524"/>
                    <a:ext cx="4"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0" name="Oval 50"/>
                  <p:cNvSpPr>
                    <a:spLocks noChangeArrowheads="1"/>
                  </p:cNvSpPr>
                  <p:nvPr/>
                </p:nvSpPr>
                <p:spPr bwMode="auto">
                  <a:xfrm>
                    <a:off x="2442" y="1598"/>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1" name="Oval 51"/>
                  <p:cNvSpPr>
                    <a:spLocks noChangeArrowheads="1"/>
                  </p:cNvSpPr>
                  <p:nvPr/>
                </p:nvSpPr>
                <p:spPr bwMode="auto">
                  <a:xfrm>
                    <a:off x="2394" y="157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2" name="Oval 52"/>
                  <p:cNvSpPr>
                    <a:spLocks noChangeArrowheads="1"/>
                  </p:cNvSpPr>
                  <p:nvPr/>
                </p:nvSpPr>
                <p:spPr bwMode="auto">
                  <a:xfrm>
                    <a:off x="2361" y="1596"/>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3" name="Oval 53"/>
                  <p:cNvSpPr>
                    <a:spLocks noChangeArrowheads="1"/>
                  </p:cNvSpPr>
                  <p:nvPr/>
                </p:nvSpPr>
                <p:spPr bwMode="auto">
                  <a:xfrm>
                    <a:off x="2270" y="157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4" name="Oval 54"/>
                  <p:cNvSpPr>
                    <a:spLocks noChangeArrowheads="1"/>
                  </p:cNvSpPr>
                  <p:nvPr/>
                </p:nvSpPr>
                <p:spPr bwMode="auto">
                  <a:xfrm>
                    <a:off x="2239" y="1504"/>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5" name="Oval 55"/>
                  <p:cNvSpPr>
                    <a:spLocks noChangeArrowheads="1"/>
                  </p:cNvSpPr>
                  <p:nvPr/>
                </p:nvSpPr>
                <p:spPr bwMode="auto">
                  <a:xfrm>
                    <a:off x="2198" y="151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6" name="Oval 56"/>
                  <p:cNvSpPr>
                    <a:spLocks noChangeArrowheads="1"/>
                  </p:cNvSpPr>
                  <p:nvPr/>
                </p:nvSpPr>
                <p:spPr bwMode="auto">
                  <a:xfrm>
                    <a:off x="2224" y="1474"/>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7" name="Oval 57"/>
                  <p:cNvSpPr>
                    <a:spLocks noChangeArrowheads="1"/>
                  </p:cNvSpPr>
                  <p:nvPr/>
                </p:nvSpPr>
                <p:spPr bwMode="auto">
                  <a:xfrm>
                    <a:off x="2350" y="146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8" name="Oval 58"/>
                  <p:cNvSpPr>
                    <a:spLocks noChangeArrowheads="1"/>
                  </p:cNvSpPr>
                  <p:nvPr/>
                </p:nvSpPr>
                <p:spPr bwMode="auto">
                  <a:xfrm>
                    <a:off x="2233" y="1491"/>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59" name="Oval 59"/>
                  <p:cNvSpPr>
                    <a:spLocks noChangeArrowheads="1"/>
                  </p:cNvSpPr>
                  <p:nvPr/>
                </p:nvSpPr>
                <p:spPr bwMode="auto">
                  <a:xfrm>
                    <a:off x="2243" y="1474"/>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0" name="Oval 60"/>
                  <p:cNvSpPr>
                    <a:spLocks noChangeArrowheads="1"/>
                  </p:cNvSpPr>
                  <p:nvPr/>
                </p:nvSpPr>
                <p:spPr bwMode="auto">
                  <a:xfrm>
                    <a:off x="2294" y="1478"/>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1" name="Oval 61"/>
                  <p:cNvSpPr>
                    <a:spLocks noChangeArrowheads="1"/>
                  </p:cNvSpPr>
                  <p:nvPr/>
                </p:nvSpPr>
                <p:spPr bwMode="auto">
                  <a:xfrm>
                    <a:off x="2324" y="1471"/>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2" name="Oval 62"/>
                  <p:cNvSpPr>
                    <a:spLocks noChangeArrowheads="1"/>
                  </p:cNvSpPr>
                  <p:nvPr/>
                </p:nvSpPr>
                <p:spPr bwMode="auto">
                  <a:xfrm>
                    <a:off x="2255" y="1491"/>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3" name="Oval 63"/>
                  <p:cNvSpPr>
                    <a:spLocks noChangeArrowheads="1"/>
                  </p:cNvSpPr>
                  <p:nvPr/>
                </p:nvSpPr>
                <p:spPr bwMode="auto">
                  <a:xfrm>
                    <a:off x="2268" y="1484"/>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4" name="Oval 64"/>
                  <p:cNvSpPr>
                    <a:spLocks noChangeArrowheads="1"/>
                  </p:cNvSpPr>
                  <p:nvPr/>
                </p:nvSpPr>
                <p:spPr bwMode="auto">
                  <a:xfrm>
                    <a:off x="2307" y="1473"/>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5" name="Oval 65"/>
                  <p:cNvSpPr>
                    <a:spLocks noChangeArrowheads="1"/>
                  </p:cNvSpPr>
                  <p:nvPr/>
                </p:nvSpPr>
                <p:spPr bwMode="auto">
                  <a:xfrm>
                    <a:off x="2268" y="1563"/>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6" name="Oval 66"/>
                  <p:cNvSpPr>
                    <a:spLocks noChangeArrowheads="1"/>
                  </p:cNvSpPr>
                  <p:nvPr/>
                </p:nvSpPr>
                <p:spPr bwMode="auto">
                  <a:xfrm>
                    <a:off x="2409" y="155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7" name="Oval 67"/>
                  <p:cNvSpPr>
                    <a:spLocks noChangeArrowheads="1"/>
                  </p:cNvSpPr>
                  <p:nvPr/>
                </p:nvSpPr>
                <p:spPr bwMode="auto">
                  <a:xfrm>
                    <a:off x="2424" y="154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8" name="Oval 68"/>
                  <p:cNvSpPr>
                    <a:spLocks noChangeArrowheads="1"/>
                  </p:cNvSpPr>
                  <p:nvPr/>
                </p:nvSpPr>
                <p:spPr bwMode="auto">
                  <a:xfrm>
                    <a:off x="2375" y="147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69" name="Oval 69"/>
                  <p:cNvSpPr>
                    <a:spLocks noChangeArrowheads="1"/>
                  </p:cNvSpPr>
                  <p:nvPr/>
                </p:nvSpPr>
                <p:spPr bwMode="auto">
                  <a:xfrm>
                    <a:off x="2289" y="1575"/>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0" name="Oval 70"/>
                  <p:cNvSpPr>
                    <a:spLocks noChangeArrowheads="1"/>
                  </p:cNvSpPr>
                  <p:nvPr/>
                </p:nvSpPr>
                <p:spPr bwMode="auto">
                  <a:xfrm>
                    <a:off x="2328" y="1574"/>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1" name="Oval 71"/>
                  <p:cNvSpPr>
                    <a:spLocks noChangeArrowheads="1"/>
                  </p:cNvSpPr>
                  <p:nvPr/>
                </p:nvSpPr>
                <p:spPr bwMode="auto">
                  <a:xfrm>
                    <a:off x="2350" y="1573"/>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2" name="Oval 72"/>
                  <p:cNvSpPr>
                    <a:spLocks noChangeArrowheads="1"/>
                  </p:cNvSpPr>
                  <p:nvPr/>
                </p:nvSpPr>
                <p:spPr bwMode="auto">
                  <a:xfrm>
                    <a:off x="2365" y="1563"/>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3" name="Oval 73"/>
                  <p:cNvSpPr>
                    <a:spLocks noChangeArrowheads="1"/>
                  </p:cNvSpPr>
                  <p:nvPr/>
                </p:nvSpPr>
                <p:spPr bwMode="auto">
                  <a:xfrm>
                    <a:off x="2382" y="1562"/>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4" name="Oval 74"/>
                  <p:cNvSpPr>
                    <a:spLocks noChangeArrowheads="1"/>
                  </p:cNvSpPr>
                  <p:nvPr/>
                </p:nvSpPr>
                <p:spPr bwMode="auto">
                  <a:xfrm>
                    <a:off x="2252" y="1558"/>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5" name="Oval 75"/>
                  <p:cNvSpPr>
                    <a:spLocks noChangeArrowheads="1"/>
                  </p:cNvSpPr>
                  <p:nvPr/>
                </p:nvSpPr>
                <p:spPr bwMode="auto">
                  <a:xfrm>
                    <a:off x="2245" y="154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6" name="Oval 76"/>
                  <p:cNvSpPr>
                    <a:spLocks noChangeArrowheads="1"/>
                  </p:cNvSpPr>
                  <p:nvPr/>
                </p:nvSpPr>
                <p:spPr bwMode="auto">
                  <a:xfrm>
                    <a:off x="2251" y="1535"/>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7" name="Oval 77"/>
                  <p:cNvSpPr>
                    <a:spLocks noChangeArrowheads="1"/>
                  </p:cNvSpPr>
                  <p:nvPr/>
                </p:nvSpPr>
                <p:spPr bwMode="auto">
                  <a:xfrm>
                    <a:off x="2251" y="1522"/>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8" name="Oval 78"/>
                  <p:cNvSpPr>
                    <a:spLocks noChangeArrowheads="1"/>
                  </p:cNvSpPr>
                  <p:nvPr/>
                </p:nvSpPr>
                <p:spPr bwMode="auto">
                  <a:xfrm>
                    <a:off x="2387" y="148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79" name="Oval 79"/>
                  <p:cNvSpPr>
                    <a:spLocks noChangeArrowheads="1"/>
                  </p:cNvSpPr>
                  <p:nvPr/>
                </p:nvSpPr>
                <p:spPr bwMode="auto">
                  <a:xfrm>
                    <a:off x="2407" y="150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0" name="Oval 80"/>
                  <p:cNvSpPr>
                    <a:spLocks noChangeArrowheads="1"/>
                  </p:cNvSpPr>
                  <p:nvPr/>
                </p:nvSpPr>
                <p:spPr bwMode="auto">
                  <a:xfrm>
                    <a:off x="2313" y="1563"/>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1" name="Oval 81"/>
                  <p:cNvSpPr>
                    <a:spLocks noChangeArrowheads="1"/>
                  </p:cNvSpPr>
                  <p:nvPr/>
                </p:nvSpPr>
                <p:spPr bwMode="auto">
                  <a:xfrm>
                    <a:off x="2260" y="1505"/>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2" name="Oval 82"/>
                  <p:cNvSpPr>
                    <a:spLocks noChangeArrowheads="1"/>
                  </p:cNvSpPr>
                  <p:nvPr/>
                </p:nvSpPr>
                <p:spPr bwMode="auto">
                  <a:xfrm>
                    <a:off x="2284" y="148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3" name="Oval 83"/>
                  <p:cNvSpPr>
                    <a:spLocks noChangeArrowheads="1"/>
                  </p:cNvSpPr>
                  <p:nvPr/>
                </p:nvSpPr>
                <p:spPr bwMode="auto">
                  <a:xfrm>
                    <a:off x="2322" y="1485"/>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4" name="Oval 84"/>
                  <p:cNvSpPr>
                    <a:spLocks noChangeArrowheads="1"/>
                  </p:cNvSpPr>
                  <p:nvPr/>
                </p:nvSpPr>
                <p:spPr bwMode="auto">
                  <a:xfrm>
                    <a:off x="2334" y="1555"/>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5" name="Oval 85"/>
                  <p:cNvSpPr>
                    <a:spLocks noChangeArrowheads="1"/>
                  </p:cNvSpPr>
                  <p:nvPr/>
                </p:nvSpPr>
                <p:spPr bwMode="auto">
                  <a:xfrm>
                    <a:off x="2266" y="1531"/>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6" name="Oval 86"/>
                  <p:cNvSpPr>
                    <a:spLocks noChangeArrowheads="1"/>
                  </p:cNvSpPr>
                  <p:nvPr/>
                </p:nvSpPr>
                <p:spPr bwMode="auto">
                  <a:xfrm>
                    <a:off x="2384" y="1515"/>
                    <a:ext cx="0" cy="14"/>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7" name="Oval 87"/>
                  <p:cNvSpPr>
                    <a:spLocks noChangeArrowheads="1"/>
                  </p:cNvSpPr>
                  <p:nvPr/>
                </p:nvSpPr>
                <p:spPr bwMode="auto">
                  <a:xfrm>
                    <a:off x="2372" y="1544"/>
                    <a:ext cx="5"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8" name="Oval 88"/>
                  <p:cNvSpPr>
                    <a:spLocks noChangeArrowheads="1"/>
                  </p:cNvSpPr>
                  <p:nvPr/>
                </p:nvSpPr>
                <p:spPr bwMode="auto">
                  <a:xfrm>
                    <a:off x="2276" y="1520"/>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89" name="Oval 89"/>
                  <p:cNvSpPr>
                    <a:spLocks noChangeArrowheads="1"/>
                  </p:cNvSpPr>
                  <p:nvPr/>
                </p:nvSpPr>
                <p:spPr bwMode="auto">
                  <a:xfrm>
                    <a:off x="2338" y="1579"/>
                    <a:ext cx="0"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0" name="Oval 90"/>
                  <p:cNvSpPr>
                    <a:spLocks noChangeArrowheads="1"/>
                  </p:cNvSpPr>
                  <p:nvPr/>
                </p:nvSpPr>
                <p:spPr bwMode="auto">
                  <a:xfrm>
                    <a:off x="2295" y="1506"/>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1" name="Oval 91"/>
                  <p:cNvSpPr>
                    <a:spLocks noChangeArrowheads="1"/>
                  </p:cNvSpPr>
                  <p:nvPr/>
                </p:nvSpPr>
                <p:spPr bwMode="auto">
                  <a:xfrm>
                    <a:off x="2307" y="1521"/>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2" name="Oval 92"/>
                  <p:cNvSpPr>
                    <a:spLocks noChangeArrowheads="1"/>
                  </p:cNvSpPr>
                  <p:nvPr/>
                </p:nvSpPr>
                <p:spPr bwMode="auto">
                  <a:xfrm>
                    <a:off x="2313" y="1534"/>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3" name="Oval 93"/>
                  <p:cNvSpPr>
                    <a:spLocks noChangeArrowheads="1"/>
                  </p:cNvSpPr>
                  <p:nvPr/>
                </p:nvSpPr>
                <p:spPr bwMode="auto">
                  <a:xfrm>
                    <a:off x="2322" y="1500"/>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4" name="Oval 94"/>
                  <p:cNvSpPr>
                    <a:spLocks noChangeArrowheads="1"/>
                  </p:cNvSpPr>
                  <p:nvPr/>
                </p:nvSpPr>
                <p:spPr bwMode="auto">
                  <a:xfrm>
                    <a:off x="2357" y="1486"/>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5" name="Oval 95"/>
                  <p:cNvSpPr>
                    <a:spLocks noChangeArrowheads="1"/>
                  </p:cNvSpPr>
                  <p:nvPr/>
                </p:nvSpPr>
                <p:spPr bwMode="auto">
                  <a:xfrm>
                    <a:off x="2394" y="1548"/>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6" name="Oval 96"/>
                  <p:cNvSpPr>
                    <a:spLocks noChangeArrowheads="1"/>
                  </p:cNvSpPr>
                  <p:nvPr/>
                </p:nvSpPr>
                <p:spPr bwMode="auto">
                  <a:xfrm>
                    <a:off x="2291" y="1539"/>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7" name="Oval 97"/>
                  <p:cNvSpPr>
                    <a:spLocks noChangeArrowheads="1"/>
                  </p:cNvSpPr>
                  <p:nvPr/>
                </p:nvSpPr>
                <p:spPr bwMode="auto">
                  <a:xfrm>
                    <a:off x="2330" y="1506"/>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8" name="Oval 98"/>
                  <p:cNvSpPr>
                    <a:spLocks noChangeArrowheads="1"/>
                  </p:cNvSpPr>
                  <p:nvPr/>
                </p:nvSpPr>
                <p:spPr bwMode="auto">
                  <a:xfrm>
                    <a:off x="2343" y="1525"/>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99" name="Oval 99"/>
                  <p:cNvSpPr>
                    <a:spLocks noChangeArrowheads="1"/>
                  </p:cNvSpPr>
                  <p:nvPr/>
                </p:nvSpPr>
                <p:spPr bwMode="auto">
                  <a:xfrm>
                    <a:off x="2351" y="1500"/>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0" name="Oval 100"/>
                  <p:cNvSpPr>
                    <a:spLocks noChangeArrowheads="1"/>
                  </p:cNvSpPr>
                  <p:nvPr/>
                </p:nvSpPr>
                <p:spPr bwMode="auto">
                  <a:xfrm>
                    <a:off x="2338" y="1544"/>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1" name="Oval 101"/>
                  <p:cNvSpPr>
                    <a:spLocks noChangeArrowheads="1"/>
                  </p:cNvSpPr>
                  <p:nvPr/>
                </p:nvSpPr>
                <p:spPr bwMode="auto">
                  <a:xfrm>
                    <a:off x="2365" y="1500"/>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2" name="Oval 102"/>
                  <p:cNvSpPr>
                    <a:spLocks noChangeArrowheads="1"/>
                  </p:cNvSpPr>
                  <p:nvPr/>
                </p:nvSpPr>
                <p:spPr bwMode="auto">
                  <a:xfrm>
                    <a:off x="2391" y="1505"/>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3" name="Oval 103"/>
                  <p:cNvSpPr>
                    <a:spLocks noChangeArrowheads="1"/>
                  </p:cNvSpPr>
                  <p:nvPr/>
                </p:nvSpPr>
                <p:spPr bwMode="auto">
                  <a:xfrm>
                    <a:off x="2401" y="1527"/>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4" name="Oval 104"/>
                  <p:cNvSpPr>
                    <a:spLocks noChangeArrowheads="1"/>
                  </p:cNvSpPr>
                  <p:nvPr/>
                </p:nvSpPr>
                <p:spPr bwMode="auto">
                  <a:xfrm>
                    <a:off x="2407" y="1535"/>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5" name="Oval 105"/>
                  <p:cNvSpPr>
                    <a:spLocks noChangeArrowheads="1"/>
                  </p:cNvSpPr>
                  <p:nvPr/>
                </p:nvSpPr>
                <p:spPr bwMode="auto">
                  <a:xfrm>
                    <a:off x="2463" y="1571"/>
                    <a:ext cx="0"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6" name="Oval 106"/>
                  <p:cNvSpPr>
                    <a:spLocks noChangeArrowheads="1"/>
                  </p:cNvSpPr>
                  <p:nvPr/>
                </p:nvSpPr>
                <p:spPr bwMode="auto">
                  <a:xfrm>
                    <a:off x="2287" y="1557"/>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7" name="Oval 107"/>
                  <p:cNvSpPr>
                    <a:spLocks noChangeArrowheads="1"/>
                  </p:cNvSpPr>
                  <p:nvPr/>
                </p:nvSpPr>
                <p:spPr bwMode="auto">
                  <a:xfrm>
                    <a:off x="2321" y="1550"/>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8" name="Oval 108"/>
                  <p:cNvSpPr>
                    <a:spLocks noChangeArrowheads="1"/>
                  </p:cNvSpPr>
                  <p:nvPr/>
                </p:nvSpPr>
                <p:spPr bwMode="auto">
                  <a:xfrm>
                    <a:off x="2411" y="1539"/>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09" name="Oval 109"/>
                  <p:cNvSpPr>
                    <a:spLocks noChangeArrowheads="1"/>
                  </p:cNvSpPr>
                  <p:nvPr/>
                </p:nvSpPr>
                <p:spPr bwMode="auto">
                  <a:xfrm>
                    <a:off x="2413" y="1518"/>
                    <a:ext cx="7" cy="4"/>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0" name="Oval 110"/>
                  <p:cNvSpPr>
                    <a:spLocks noChangeArrowheads="1"/>
                  </p:cNvSpPr>
                  <p:nvPr/>
                </p:nvSpPr>
                <p:spPr bwMode="auto">
                  <a:xfrm>
                    <a:off x="2311" y="1506"/>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1" name="Oval 111"/>
                  <p:cNvSpPr>
                    <a:spLocks noChangeArrowheads="1"/>
                  </p:cNvSpPr>
                  <p:nvPr/>
                </p:nvSpPr>
                <p:spPr bwMode="auto">
                  <a:xfrm>
                    <a:off x="2384" y="503"/>
                    <a:ext cx="5"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2" name="Oval 112"/>
                  <p:cNvSpPr>
                    <a:spLocks noChangeArrowheads="1"/>
                  </p:cNvSpPr>
                  <p:nvPr/>
                </p:nvSpPr>
                <p:spPr bwMode="auto">
                  <a:xfrm>
                    <a:off x="2397" y="76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3" name="Oval 113"/>
                  <p:cNvSpPr>
                    <a:spLocks noChangeArrowheads="1"/>
                  </p:cNvSpPr>
                  <p:nvPr/>
                </p:nvSpPr>
                <p:spPr bwMode="auto">
                  <a:xfrm>
                    <a:off x="2110" y="825"/>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4" name="Oval 114"/>
                  <p:cNvSpPr>
                    <a:spLocks noChangeArrowheads="1"/>
                  </p:cNvSpPr>
                  <p:nvPr/>
                </p:nvSpPr>
                <p:spPr bwMode="auto">
                  <a:xfrm>
                    <a:off x="2025" y="691"/>
                    <a:ext cx="7"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5" name="Oval 115"/>
                  <p:cNvSpPr>
                    <a:spLocks noChangeArrowheads="1"/>
                  </p:cNvSpPr>
                  <p:nvPr/>
                </p:nvSpPr>
                <p:spPr bwMode="auto">
                  <a:xfrm>
                    <a:off x="2990" y="712"/>
                    <a:ext cx="6"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6" name="Oval 116"/>
                  <p:cNvSpPr>
                    <a:spLocks noChangeArrowheads="1"/>
                  </p:cNvSpPr>
                  <p:nvPr/>
                </p:nvSpPr>
                <p:spPr bwMode="auto">
                  <a:xfrm>
                    <a:off x="1818" y="1168"/>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7" name="Oval 117"/>
                  <p:cNvSpPr>
                    <a:spLocks noChangeArrowheads="1"/>
                  </p:cNvSpPr>
                  <p:nvPr/>
                </p:nvSpPr>
                <p:spPr bwMode="auto">
                  <a:xfrm>
                    <a:off x="2568" y="873"/>
                    <a:ext cx="8"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8" name="Oval 118"/>
                  <p:cNvSpPr>
                    <a:spLocks noChangeArrowheads="1"/>
                  </p:cNvSpPr>
                  <p:nvPr/>
                </p:nvSpPr>
                <p:spPr bwMode="auto">
                  <a:xfrm>
                    <a:off x="1936" y="864"/>
                    <a:ext cx="4"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19" name="Oval 119"/>
                  <p:cNvSpPr>
                    <a:spLocks noChangeArrowheads="1"/>
                  </p:cNvSpPr>
                  <p:nvPr/>
                </p:nvSpPr>
                <p:spPr bwMode="auto">
                  <a:xfrm>
                    <a:off x="2814" y="73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0" name="Oval 120"/>
                  <p:cNvSpPr>
                    <a:spLocks noChangeArrowheads="1"/>
                  </p:cNvSpPr>
                  <p:nvPr/>
                </p:nvSpPr>
                <p:spPr bwMode="auto">
                  <a:xfrm>
                    <a:off x="1912" y="120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1" name="Oval 121"/>
                  <p:cNvSpPr>
                    <a:spLocks noChangeArrowheads="1"/>
                  </p:cNvSpPr>
                  <p:nvPr/>
                </p:nvSpPr>
                <p:spPr bwMode="auto">
                  <a:xfrm>
                    <a:off x="1847" y="1255"/>
                    <a:ext cx="4" cy="1"/>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2" name="Oval 122"/>
                  <p:cNvSpPr>
                    <a:spLocks noChangeArrowheads="1"/>
                  </p:cNvSpPr>
                  <p:nvPr/>
                </p:nvSpPr>
                <p:spPr bwMode="auto">
                  <a:xfrm>
                    <a:off x="3286" y="55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3" name="Oval 123"/>
                  <p:cNvSpPr>
                    <a:spLocks noChangeArrowheads="1"/>
                  </p:cNvSpPr>
                  <p:nvPr/>
                </p:nvSpPr>
                <p:spPr bwMode="auto">
                  <a:xfrm>
                    <a:off x="3270" y="82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4" name="Oval 124"/>
                  <p:cNvSpPr>
                    <a:spLocks noChangeArrowheads="1"/>
                  </p:cNvSpPr>
                  <p:nvPr/>
                </p:nvSpPr>
                <p:spPr bwMode="auto">
                  <a:xfrm>
                    <a:off x="1912" y="1282"/>
                    <a:ext cx="7"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5" name="Oval 125"/>
                  <p:cNvSpPr>
                    <a:spLocks noChangeArrowheads="1"/>
                  </p:cNvSpPr>
                  <p:nvPr/>
                </p:nvSpPr>
                <p:spPr bwMode="auto">
                  <a:xfrm>
                    <a:off x="1871" y="1280"/>
                    <a:ext cx="6"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6" name="Oval 126"/>
                  <p:cNvSpPr>
                    <a:spLocks noChangeArrowheads="1"/>
                  </p:cNvSpPr>
                  <p:nvPr/>
                </p:nvSpPr>
                <p:spPr bwMode="auto">
                  <a:xfrm>
                    <a:off x="1879" y="1304"/>
                    <a:ext cx="6"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7" name="Oval 127"/>
                  <p:cNvSpPr>
                    <a:spLocks noChangeArrowheads="1"/>
                  </p:cNvSpPr>
                  <p:nvPr/>
                </p:nvSpPr>
                <p:spPr bwMode="auto">
                  <a:xfrm>
                    <a:off x="2021" y="1290"/>
                    <a:ext cx="6"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8" name="Oval 128"/>
                  <p:cNvSpPr>
                    <a:spLocks noChangeArrowheads="1"/>
                  </p:cNvSpPr>
                  <p:nvPr/>
                </p:nvSpPr>
                <p:spPr bwMode="auto">
                  <a:xfrm>
                    <a:off x="2690" y="1691"/>
                    <a:ext cx="6"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29" name="Oval 129"/>
                  <p:cNvSpPr>
                    <a:spLocks noChangeArrowheads="1"/>
                  </p:cNvSpPr>
                  <p:nvPr/>
                </p:nvSpPr>
                <p:spPr bwMode="auto">
                  <a:xfrm>
                    <a:off x="2740" y="1691"/>
                    <a:ext cx="6"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0" name="Oval 130"/>
                  <p:cNvSpPr>
                    <a:spLocks noChangeArrowheads="1"/>
                  </p:cNvSpPr>
                  <p:nvPr/>
                </p:nvSpPr>
                <p:spPr bwMode="auto">
                  <a:xfrm>
                    <a:off x="2792" y="1752"/>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1" name="Oval 131"/>
                  <p:cNvSpPr>
                    <a:spLocks noChangeArrowheads="1"/>
                  </p:cNvSpPr>
                  <p:nvPr/>
                </p:nvSpPr>
                <p:spPr bwMode="auto">
                  <a:xfrm>
                    <a:off x="2762" y="1643"/>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2" name="Oval 132"/>
                  <p:cNvSpPr>
                    <a:spLocks noChangeArrowheads="1"/>
                  </p:cNvSpPr>
                  <p:nvPr/>
                </p:nvSpPr>
                <p:spPr bwMode="auto">
                  <a:xfrm>
                    <a:off x="3575" y="1410"/>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3" name="Oval 133"/>
                  <p:cNvSpPr>
                    <a:spLocks noChangeArrowheads="1"/>
                  </p:cNvSpPr>
                  <p:nvPr/>
                </p:nvSpPr>
                <p:spPr bwMode="auto">
                  <a:xfrm>
                    <a:off x="2589" y="1729"/>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4" name="Oval 134"/>
                  <p:cNvSpPr>
                    <a:spLocks noChangeArrowheads="1"/>
                  </p:cNvSpPr>
                  <p:nvPr/>
                </p:nvSpPr>
                <p:spPr bwMode="auto">
                  <a:xfrm>
                    <a:off x="2030" y="1419"/>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5" name="Oval 135"/>
                  <p:cNvSpPr>
                    <a:spLocks noChangeArrowheads="1"/>
                  </p:cNvSpPr>
                  <p:nvPr/>
                </p:nvSpPr>
                <p:spPr bwMode="auto">
                  <a:xfrm>
                    <a:off x="2453" y="1686"/>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6" name="Oval 136"/>
                  <p:cNvSpPr>
                    <a:spLocks noChangeArrowheads="1"/>
                  </p:cNvSpPr>
                  <p:nvPr/>
                </p:nvSpPr>
                <p:spPr bwMode="auto">
                  <a:xfrm>
                    <a:off x="2747" y="1724"/>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7" name="Oval 137"/>
                  <p:cNvSpPr>
                    <a:spLocks noChangeArrowheads="1"/>
                  </p:cNvSpPr>
                  <p:nvPr/>
                </p:nvSpPr>
                <p:spPr bwMode="auto">
                  <a:xfrm>
                    <a:off x="2453" y="1557"/>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8" name="Oval 138"/>
                  <p:cNvSpPr>
                    <a:spLocks noChangeArrowheads="1"/>
                  </p:cNvSpPr>
                  <p:nvPr/>
                </p:nvSpPr>
                <p:spPr bwMode="auto">
                  <a:xfrm>
                    <a:off x="2087" y="149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39" name="Oval 139"/>
                  <p:cNvSpPr>
                    <a:spLocks noChangeArrowheads="1"/>
                  </p:cNvSpPr>
                  <p:nvPr/>
                </p:nvSpPr>
                <p:spPr bwMode="auto">
                  <a:xfrm>
                    <a:off x="2131" y="1498"/>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0" name="Oval 140"/>
                  <p:cNvSpPr>
                    <a:spLocks noChangeArrowheads="1"/>
                  </p:cNvSpPr>
                  <p:nvPr/>
                </p:nvSpPr>
                <p:spPr bwMode="auto">
                  <a:xfrm>
                    <a:off x="2613" y="1650"/>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1" name="Oval 141"/>
                  <p:cNvSpPr>
                    <a:spLocks noChangeArrowheads="1"/>
                  </p:cNvSpPr>
                  <p:nvPr/>
                </p:nvSpPr>
                <p:spPr bwMode="auto">
                  <a:xfrm>
                    <a:off x="2558" y="171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2" name="Oval 142"/>
                  <p:cNvSpPr>
                    <a:spLocks noChangeArrowheads="1"/>
                  </p:cNvSpPr>
                  <p:nvPr/>
                </p:nvSpPr>
                <p:spPr bwMode="auto">
                  <a:xfrm>
                    <a:off x="2555" y="171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3" name="Oval 143"/>
                  <p:cNvSpPr>
                    <a:spLocks noChangeArrowheads="1"/>
                  </p:cNvSpPr>
                  <p:nvPr/>
                </p:nvSpPr>
                <p:spPr bwMode="auto">
                  <a:xfrm>
                    <a:off x="2337" y="1629"/>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4" name="Oval 144"/>
                  <p:cNvSpPr>
                    <a:spLocks noChangeArrowheads="1"/>
                  </p:cNvSpPr>
                  <p:nvPr/>
                </p:nvSpPr>
                <p:spPr bwMode="auto">
                  <a:xfrm>
                    <a:off x="2342" y="1673"/>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5" name="Oval 145"/>
                  <p:cNvSpPr>
                    <a:spLocks noChangeArrowheads="1"/>
                  </p:cNvSpPr>
                  <p:nvPr/>
                </p:nvSpPr>
                <p:spPr bwMode="auto">
                  <a:xfrm>
                    <a:off x="2114" y="132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6" name="Oval 146"/>
                  <p:cNvSpPr>
                    <a:spLocks noChangeArrowheads="1"/>
                  </p:cNvSpPr>
                  <p:nvPr/>
                </p:nvSpPr>
                <p:spPr bwMode="auto">
                  <a:xfrm>
                    <a:off x="2599" y="176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7" name="Oval 147"/>
                  <p:cNvSpPr>
                    <a:spLocks noChangeArrowheads="1"/>
                  </p:cNvSpPr>
                  <p:nvPr/>
                </p:nvSpPr>
                <p:spPr bwMode="auto">
                  <a:xfrm>
                    <a:off x="2836" y="1684"/>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8" name="Oval 148"/>
                  <p:cNvSpPr>
                    <a:spLocks noChangeArrowheads="1"/>
                  </p:cNvSpPr>
                  <p:nvPr/>
                </p:nvSpPr>
                <p:spPr bwMode="auto">
                  <a:xfrm>
                    <a:off x="2777" y="1682"/>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49" name="Oval 149"/>
                  <p:cNvSpPr>
                    <a:spLocks noChangeArrowheads="1"/>
                  </p:cNvSpPr>
                  <p:nvPr/>
                </p:nvSpPr>
                <p:spPr bwMode="auto">
                  <a:xfrm>
                    <a:off x="2929" y="1762"/>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0" name="Oval 150"/>
                  <p:cNvSpPr>
                    <a:spLocks noChangeArrowheads="1"/>
                  </p:cNvSpPr>
                  <p:nvPr/>
                </p:nvSpPr>
                <p:spPr bwMode="auto">
                  <a:xfrm>
                    <a:off x="2774" y="1736"/>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1" name="Oval 151"/>
                  <p:cNvSpPr>
                    <a:spLocks noChangeArrowheads="1"/>
                  </p:cNvSpPr>
                  <p:nvPr/>
                </p:nvSpPr>
                <p:spPr bwMode="auto">
                  <a:xfrm>
                    <a:off x="2687" y="1732"/>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2" name="Oval 152"/>
                  <p:cNvSpPr>
                    <a:spLocks noChangeArrowheads="1"/>
                  </p:cNvSpPr>
                  <p:nvPr/>
                </p:nvSpPr>
                <p:spPr bwMode="auto">
                  <a:xfrm>
                    <a:off x="2664" y="170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3" name="Oval 153"/>
                  <p:cNvSpPr>
                    <a:spLocks noChangeArrowheads="1"/>
                  </p:cNvSpPr>
                  <p:nvPr/>
                </p:nvSpPr>
                <p:spPr bwMode="auto">
                  <a:xfrm>
                    <a:off x="2494" y="1713"/>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4" name="Oval 154"/>
                  <p:cNvSpPr>
                    <a:spLocks noChangeArrowheads="1"/>
                  </p:cNvSpPr>
                  <p:nvPr/>
                </p:nvSpPr>
                <p:spPr bwMode="auto">
                  <a:xfrm>
                    <a:off x="2521" y="1681"/>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5" name="Oval 155"/>
                  <p:cNvSpPr>
                    <a:spLocks noChangeArrowheads="1"/>
                  </p:cNvSpPr>
                  <p:nvPr/>
                </p:nvSpPr>
                <p:spPr bwMode="auto">
                  <a:xfrm>
                    <a:off x="2584" y="1674"/>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6" name="Oval 156"/>
                  <p:cNvSpPr>
                    <a:spLocks noChangeArrowheads="1"/>
                  </p:cNvSpPr>
                  <p:nvPr/>
                </p:nvSpPr>
                <p:spPr bwMode="auto">
                  <a:xfrm>
                    <a:off x="2492" y="1677"/>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7" name="Oval 157"/>
                  <p:cNvSpPr>
                    <a:spLocks noChangeArrowheads="1"/>
                  </p:cNvSpPr>
                  <p:nvPr/>
                </p:nvSpPr>
                <p:spPr bwMode="auto">
                  <a:xfrm>
                    <a:off x="2860" y="1828"/>
                    <a:ext cx="0"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8" name="Oval 158"/>
                  <p:cNvSpPr>
                    <a:spLocks noChangeArrowheads="1"/>
                  </p:cNvSpPr>
                  <p:nvPr/>
                </p:nvSpPr>
                <p:spPr bwMode="auto">
                  <a:xfrm>
                    <a:off x="2246" y="1378"/>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59" name="Oval 159"/>
                  <p:cNvSpPr>
                    <a:spLocks noChangeArrowheads="1"/>
                  </p:cNvSpPr>
                  <p:nvPr/>
                </p:nvSpPr>
                <p:spPr bwMode="auto">
                  <a:xfrm>
                    <a:off x="2246" y="1391"/>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0" name="Oval 160"/>
                  <p:cNvSpPr>
                    <a:spLocks noChangeArrowheads="1"/>
                  </p:cNvSpPr>
                  <p:nvPr/>
                </p:nvSpPr>
                <p:spPr bwMode="auto">
                  <a:xfrm>
                    <a:off x="2253" y="139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1" name="Oval 161"/>
                  <p:cNvSpPr>
                    <a:spLocks noChangeArrowheads="1"/>
                  </p:cNvSpPr>
                  <p:nvPr/>
                </p:nvSpPr>
                <p:spPr bwMode="auto">
                  <a:xfrm>
                    <a:off x="2097" y="1415"/>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2" name="Oval 162"/>
                  <p:cNvSpPr>
                    <a:spLocks noChangeArrowheads="1"/>
                  </p:cNvSpPr>
                  <p:nvPr/>
                </p:nvSpPr>
                <p:spPr bwMode="auto">
                  <a:xfrm>
                    <a:off x="2135" y="153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3" name="Oval 163"/>
                  <p:cNvSpPr>
                    <a:spLocks noChangeArrowheads="1"/>
                  </p:cNvSpPr>
                  <p:nvPr/>
                </p:nvSpPr>
                <p:spPr bwMode="auto">
                  <a:xfrm>
                    <a:off x="2091" y="146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4" name="Oval 164"/>
                  <p:cNvSpPr>
                    <a:spLocks noChangeArrowheads="1"/>
                  </p:cNvSpPr>
                  <p:nvPr/>
                </p:nvSpPr>
                <p:spPr bwMode="auto">
                  <a:xfrm>
                    <a:off x="2083" y="1378"/>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5" name="Oval 165"/>
                  <p:cNvSpPr>
                    <a:spLocks noChangeArrowheads="1"/>
                  </p:cNvSpPr>
                  <p:nvPr/>
                </p:nvSpPr>
                <p:spPr bwMode="auto">
                  <a:xfrm>
                    <a:off x="2497" y="144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6" name="Oval 166"/>
                  <p:cNvSpPr>
                    <a:spLocks noChangeArrowheads="1"/>
                  </p:cNvSpPr>
                  <p:nvPr/>
                </p:nvSpPr>
                <p:spPr bwMode="auto">
                  <a:xfrm>
                    <a:off x="2565" y="1514"/>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7" name="Oval 167"/>
                  <p:cNvSpPr>
                    <a:spLocks noChangeArrowheads="1"/>
                  </p:cNvSpPr>
                  <p:nvPr/>
                </p:nvSpPr>
                <p:spPr bwMode="auto">
                  <a:xfrm>
                    <a:off x="2011" y="1348"/>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8" name="Oval 168"/>
                  <p:cNvSpPr>
                    <a:spLocks noChangeArrowheads="1"/>
                  </p:cNvSpPr>
                  <p:nvPr/>
                </p:nvSpPr>
                <p:spPr bwMode="auto">
                  <a:xfrm>
                    <a:off x="2008" y="138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69" name="Oval 169"/>
                  <p:cNvSpPr>
                    <a:spLocks noChangeArrowheads="1"/>
                  </p:cNvSpPr>
                  <p:nvPr/>
                </p:nvSpPr>
                <p:spPr bwMode="auto">
                  <a:xfrm>
                    <a:off x="1956" y="131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0" name="Oval 170"/>
                  <p:cNvSpPr>
                    <a:spLocks noChangeArrowheads="1"/>
                  </p:cNvSpPr>
                  <p:nvPr/>
                </p:nvSpPr>
                <p:spPr bwMode="auto">
                  <a:xfrm>
                    <a:off x="2201" y="157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1" name="Oval 171"/>
                  <p:cNvSpPr>
                    <a:spLocks noChangeArrowheads="1"/>
                  </p:cNvSpPr>
                  <p:nvPr/>
                </p:nvSpPr>
                <p:spPr bwMode="auto">
                  <a:xfrm>
                    <a:off x="2284" y="1610"/>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2" name="Oval 172"/>
                  <p:cNvSpPr>
                    <a:spLocks noChangeArrowheads="1"/>
                  </p:cNvSpPr>
                  <p:nvPr/>
                </p:nvSpPr>
                <p:spPr bwMode="auto">
                  <a:xfrm>
                    <a:off x="2485" y="1645"/>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3" name="Oval 173"/>
                  <p:cNvSpPr>
                    <a:spLocks noChangeArrowheads="1"/>
                  </p:cNvSpPr>
                  <p:nvPr/>
                </p:nvSpPr>
                <p:spPr bwMode="auto">
                  <a:xfrm>
                    <a:off x="2371" y="148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4" name="Oval 174"/>
                  <p:cNvSpPr>
                    <a:spLocks noChangeArrowheads="1"/>
                  </p:cNvSpPr>
                  <p:nvPr/>
                </p:nvSpPr>
                <p:spPr bwMode="auto">
                  <a:xfrm>
                    <a:off x="2648" y="1575"/>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5" name="Oval 175"/>
                  <p:cNvSpPr>
                    <a:spLocks noChangeArrowheads="1"/>
                  </p:cNvSpPr>
                  <p:nvPr/>
                </p:nvSpPr>
                <p:spPr bwMode="auto">
                  <a:xfrm>
                    <a:off x="2657" y="164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6" name="Oval 176"/>
                  <p:cNvSpPr>
                    <a:spLocks noChangeArrowheads="1"/>
                  </p:cNvSpPr>
                  <p:nvPr/>
                </p:nvSpPr>
                <p:spPr bwMode="auto">
                  <a:xfrm>
                    <a:off x="2508" y="164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7" name="Oval 177"/>
                  <p:cNvSpPr>
                    <a:spLocks noChangeArrowheads="1"/>
                  </p:cNvSpPr>
                  <p:nvPr/>
                </p:nvSpPr>
                <p:spPr bwMode="auto">
                  <a:xfrm>
                    <a:off x="2382" y="1579"/>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8" name="Oval 178"/>
                  <p:cNvSpPr>
                    <a:spLocks noChangeArrowheads="1"/>
                  </p:cNvSpPr>
                  <p:nvPr/>
                </p:nvSpPr>
                <p:spPr bwMode="auto">
                  <a:xfrm>
                    <a:off x="2485" y="1599"/>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79" name="Oval 179"/>
                  <p:cNvSpPr>
                    <a:spLocks noChangeArrowheads="1"/>
                  </p:cNvSpPr>
                  <p:nvPr/>
                </p:nvSpPr>
                <p:spPr bwMode="auto">
                  <a:xfrm>
                    <a:off x="2667" y="1656"/>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0" name="Oval 180"/>
                  <p:cNvSpPr>
                    <a:spLocks noChangeArrowheads="1"/>
                  </p:cNvSpPr>
                  <p:nvPr/>
                </p:nvSpPr>
                <p:spPr bwMode="auto">
                  <a:xfrm>
                    <a:off x="2197" y="1539"/>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1" name="Oval 181"/>
                  <p:cNvSpPr>
                    <a:spLocks noChangeArrowheads="1"/>
                  </p:cNvSpPr>
                  <p:nvPr/>
                </p:nvSpPr>
                <p:spPr bwMode="auto">
                  <a:xfrm>
                    <a:off x="2122" y="1436"/>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2" name="Oval 182"/>
                  <p:cNvSpPr>
                    <a:spLocks noChangeArrowheads="1"/>
                  </p:cNvSpPr>
                  <p:nvPr/>
                </p:nvSpPr>
                <p:spPr bwMode="auto">
                  <a:xfrm>
                    <a:off x="1879" y="1179"/>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3" name="Oval 183"/>
                  <p:cNvSpPr>
                    <a:spLocks noChangeArrowheads="1"/>
                  </p:cNvSpPr>
                  <p:nvPr/>
                </p:nvSpPr>
                <p:spPr bwMode="auto">
                  <a:xfrm>
                    <a:off x="2168" y="1393"/>
                    <a:ext cx="6" cy="2"/>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4" name="Oval 184"/>
                  <p:cNvSpPr>
                    <a:spLocks noChangeArrowheads="1"/>
                  </p:cNvSpPr>
                  <p:nvPr/>
                </p:nvSpPr>
                <p:spPr bwMode="auto">
                  <a:xfrm>
                    <a:off x="2095" y="1393"/>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5" name="Oval 185"/>
                  <p:cNvSpPr>
                    <a:spLocks noChangeArrowheads="1"/>
                  </p:cNvSpPr>
                  <p:nvPr/>
                </p:nvSpPr>
                <p:spPr bwMode="auto">
                  <a:xfrm>
                    <a:off x="2141" y="1461"/>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6" name="Oval 186"/>
                  <p:cNvSpPr>
                    <a:spLocks noChangeArrowheads="1"/>
                  </p:cNvSpPr>
                  <p:nvPr/>
                </p:nvSpPr>
                <p:spPr bwMode="auto">
                  <a:xfrm>
                    <a:off x="2203" y="1503"/>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7" name="Oval 187"/>
                  <p:cNvSpPr>
                    <a:spLocks noChangeArrowheads="1"/>
                  </p:cNvSpPr>
                  <p:nvPr/>
                </p:nvSpPr>
                <p:spPr bwMode="auto">
                  <a:xfrm>
                    <a:off x="2265" y="1546"/>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8" name="Oval 188"/>
                  <p:cNvSpPr>
                    <a:spLocks noChangeArrowheads="1"/>
                  </p:cNvSpPr>
                  <p:nvPr/>
                </p:nvSpPr>
                <p:spPr bwMode="auto">
                  <a:xfrm>
                    <a:off x="2878" y="51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89" name="Oval 189"/>
                  <p:cNvSpPr>
                    <a:spLocks noChangeArrowheads="1"/>
                  </p:cNvSpPr>
                  <p:nvPr/>
                </p:nvSpPr>
                <p:spPr bwMode="auto">
                  <a:xfrm>
                    <a:off x="2134" y="9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0" name="Oval 190"/>
                  <p:cNvSpPr>
                    <a:spLocks noChangeArrowheads="1"/>
                  </p:cNvSpPr>
                  <p:nvPr/>
                </p:nvSpPr>
                <p:spPr bwMode="auto">
                  <a:xfrm>
                    <a:off x="3721" y="50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1" name="Oval 191"/>
                  <p:cNvSpPr>
                    <a:spLocks noChangeArrowheads="1"/>
                  </p:cNvSpPr>
                  <p:nvPr/>
                </p:nvSpPr>
                <p:spPr bwMode="auto">
                  <a:xfrm>
                    <a:off x="3685" y="83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2" name="Oval 192"/>
                  <p:cNvSpPr>
                    <a:spLocks noChangeArrowheads="1"/>
                  </p:cNvSpPr>
                  <p:nvPr/>
                </p:nvSpPr>
                <p:spPr bwMode="auto">
                  <a:xfrm>
                    <a:off x="4262" y="59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3" name="Oval 193"/>
                  <p:cNvSpPr>
                    <a:spLocks noChangeArrowheads="1"/>
                  </p:cNvSpPr>
                  <p:nvPr/>
                </p:nvSpPr>
                <p:spPr bwMode="auto">
                  <a:xfrm>
                    <a:off x="4156" y="59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4" name="Oval 194"/>
                  <p:cNvSpPr>
                    <a:spLocks noChangeArrowheads="1"/>
                  </p:cNvSpPr>
                  <p:nvPr/>
                </p:nvSpPr>
                <p:spPr bwMode="auto">
                  <a:xfrm>
                    <a:off x="4324" y="63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5" name="Oval 195"/>
                  <p:cNvSpPr>
                    <a:spLocks noChangeArrowheads="1"/>
                  </p:cNvSpPr>
                  <p:nvPr/>
                </p:nvSpPr>
                <p:spPr bwMode="auto">
                  <a:xfrm>
                    <a:off x="4257" y="90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6" name="Oval 196"/>
                  <p:cNvSpPr>
                    <a:spLocks noChangeArrowheads="1"/>
                  </p:cNvSpPr>
                  <p:nvPr/>
                </p:nvSpPr>
                <p:spPr bwMode="auto">
                  <a:xfrm>
                    <a:off x="4241" y="87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7" name="Oval 197"/>
                  <p:cNvSpPr>
                    <a:spLocks noChangeArrowheads="1"/>
                  </p:cNvSpPr>
                  <p:nvPr/>
                </p:nvSpPr>
                <p:spPr bwMode="auto">
                  <a:xfrm>
                    <a:off x="4464" y="501"/>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8" name="Oval 198"/>
                  <p:cNvSpPr>
                    <a:spLocks noChangeArrowheads="1"/>
                  </p:cNvSpPr>
                  <p:nvPr/>
                </p:nvSpPr>
                <p:spPr bwMode="auto">
                  <a:xfrm>
                    <a:off x="4510" y="1171"/>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99" name="Oval 199"/>
                  <p:cNvSpPr>
                    <a:spLocks noChangeArrowheads="1"/>
                  </p:cNvSpPr>
                  <p:nvPr/>
                </p:nvSpPr>
                <p:spPr bwMode="auto">
                  <a:xfrm>
                    <a:off x="4279" y="1224"/>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0" name="Oval 200"/>
                  <p:cNvSpPr>
                    <a:spLocks noChangeArrowheads="1"/>
                  </p:cNvSpPr>
                  <p:nvPr/>
                </p:nvSpPr>
                <p:spPr bwMode="auto">
                  <a:xfrm>
                    <a:off x="4536" y="1478"/>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1" name="Oval 201"/>
                  <p:cNvSpPr>
                    <a:spLocks noChangeArrowheads="1"/>
                  </p:cNvSpPr>
                  <p:nvPr/>
                </p:nvSpPr>
                <p:spPr bwMode="auto">
                  <a:xfrm>
                    <a:off x="4496" y="146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2" name="Oval 202"/>
                  <p:cNvSpPr>
                    <a:spLocks noChangeArrowheads="1"/>
                  </p:cNvSpPr>
                  <p:nvPr/>
                </p:nvSpPr>
                <p:spPr bwMode="auto">
                  <a:xfrm>
                    <a:off x="4354" y="123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3" name="Oval 203"/>
                  <p:cNvSpPr>
                    <a:spLocks noChangeArrowheads="1"/>
                  </p:cNvSpPr>
                  <p:nvPr/>
                </p:nvSpPr>
                <p:spPr bwMode="auto">
                  <a:xfrm>
                    <a:off x="4474" y="120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4" name="Oval 204"/>
                  <p:cNvSpPr>
                    <a:spLocks noChangeArrowheads="1"/>
                  </p:cNvSpPr>
                  <p:nvPr/>
                </p:nvSpPr>
                <p:spPr bwMode="auto">
                  <a:xfrm>
                    <a:off x="4584" y="113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5" name="Oval 205"/>
                  <p:cNvSpPr>
                    <a:spLocks noChangeArrowheads="1"/>
                  </p:cNvSpPr>
                  <p:nvPr/>
                </p:nvSpPr>
                <p:spPr bwMode="auto">
                  <a:xfrm>
                    <a:off x="4535" y="124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6" name="Oval 206"/>
                  <p:cNvSpPr>
                    <a:spLocks noChangeArrowheads="1"/>
                  </p:cNvSpPr>
                  <p:nvPr/>
                </p:nvSpPr>
                <p:spPr bwMode="auto">
                  <a:xfrm>
                    <a:off x="4339" y="96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7" name="Oval 207"/>
                  <p:cNvSpPr>
                    <a:spLocks noChangeArrowheads="1"/>
                  </p:cNvSpPr>
                  <p:nvPr/>
                </p:nvSpPr>
                <p:spPr bwMode="auto">
                  <a:xfrm>
                    <a:off x="4001" y="168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8" name="Oval 208"/>
                  <p:cNvSpPr>
                    <a:spLocks noChangeArrowheads="1"/>
                  </p:cNvSpPr>
                  <p:nvPr/>
                </p:nvSpPr>
                <p:spPr bwMode="auto">
                  <a:xfrm>
                    <a:off x="4306" y="178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09" name="Oval 209"/>
                  <p:cNvSpPr>
                    <a:spLocks noChangeArrowheads="1"/>
                  </p:cNvSpPr>
                  <p:nvPr/>
                </p:nvSpPr>
                <p:spPr bwMode="auto">
                  <a:xfrm>
                    <a:off x="4564" y="1460"/>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0" name="Oval 210"/>
                  <p:cNvSpPr>
                    <a:spLocks noChangeArrowheads="1"/>
                  </p:cNvSpPr>
                  <p:nvPr/>
                </p:nvSpPr>
                <p:spPr bwMode="auto">
                  <a:xfrm>
                    <a:off x="4080" y="171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1" name="Oval 211"/>
                  <p:cNvSpPr>
                    <a:spLocks noChangeArrowheads="1"/>
                  </p:cNvSpPr>
                  <p:nvPr/>
                </p:nvSpPr>
                <p:spPr bwMode="auto">
                  <a:xfrm>
                    <a:off x="4281" y="1689"/>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2" name="Oval 212"/>
                  <p:cNvSpPr>
                    <a:spLocks noChangeArrowheads="1"/>
                  </p:cNvSpPr>
                  <p:nvPr/>
                </p:nvSpPr>
                <p:spPr bwMode="auto">
                  <a:xfrm>
                    <a:off x="4626" y="150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3" name="Oval 213"/>
                  <p:cNvSpPr>
                    <a:spLocks noChangeArrowheads="1"/>
                  </p:cNvSpPr>
                  <p:nvPr/>
                </p:nvSpPr>
                <p:spPr bwMode="auto">
                  <a:xfrm>
                    <a:off x="4495" y="168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4" name="Oval 214"/>
                  <p:cNvSpPr>
                    <a:spLocks noChangeArrowheads="1"/>
                  </p:cNvSpPr>
                  <p:nvPr/>
                </p:nvSpPr>
                <p:spPr bwMode="auto">
                  <a:xfrm>
                    <a:off x="3646" y="178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5" name="Oval 215"/>
                  <p:cNvSpPr>
                    <a:spLocks noChangeArrowheads="1"/>
                  </p:cNvSpPr>
                  <p:nvPr/>
                </p:nvSpPr>
                <p:spPr bwMode="auto">
                  <a:xfrm>
                    <a:off x="3337" y="180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6" name="Oval 216"/>
                  <p:cNvSpPr>
                    <a:spLocks noChangeArrowheads="1"/>
                  </p:cNvSpPr>
                  <p:nvPr/>
                </p:nvSpPr>
                <p:spPr bwMode="auto">
                  <a:xfrm>
                    <a:off x="2779" y="170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7" name="Oval 217"/>
                  <p:cNvSpPr>
                    <a:spLocks noChangeArrowheads="1"/>
                  </p:cNvSpPr>
                  <p:nvPr/>
                </p:nvSpPr>
                <p:spPr bwMode="auto">
                  <a:xfrm>
                    <a:off x="2687" y="159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8" name="Oval 218"/>
                  <p:cNvSpPr>
                    <a:spLocks noChangeArrowheads="1"/>
                  </p:cNvSpPr>
                  <p:nvPr/>
                </p:nvSpPr>
                <p:spPr bwMode="auto">
                  <a:xfrm>
                    <a:off x="2431" y="166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19" name="Oval 219"/>
                  <p:cNvSpPr>
                    <a:spLocks noChangeArrowheads="1"/>
                  </p:cNvSpPr>
                  <p:nvPr/>
                </p:nvSpPr>
                <p:spPr bwMode="auto">
                  <a:xfrm>
                    <a:off x="2912" y="172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0" name="Oval 220"/>
                  <p:cNvSpPr>
                    <a:spLocks noChangeArrowheads="1"/>
                  </p:cNvSpPr>
                  <p:nvPr/>
                </p:nvSpPr>
                <p:spPr bwMode="auto">
                  <a:xfrm>
                    <a:off x="2606" y="181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1" name="Oval 221"/>
                  <p:cNvSpPr>
                    <a:spLocks noChangeArrowheads="1"/>
                  </p:cNvSpPr>
                  <p:nvPr/>
                </p:nvSpPr>
                <p:spPr bwMode="auto">
                  <a:xfrm>
                    <a:off x="2436" y="174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2" name="Oval 222"/>
                  <p:cNvSpPr>
                    <a:spLocks noChangeArrowheads="1"/>
                  </p:cNvSpPr>
                  <p:nvPr/>
                </p:nvSpPr>
                <p:spPr bwMode="auto">
                  <a:xfrm>
                    <a:off x="3399" y="184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3" name="Oval 223"/>
                  <p:cNvSpPr>
                    <a:spLocks noChangeArrowheads="1"/>
                  </p:cNvSpPr>
                  <p:nvPr/>
                </p:nvSpPr>
                <p:spPr bwMode="auto">
                  <a:xfrm>
                    <a:off x="3262" y="145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4" name="Oval 224"/>
                  <p:cNvSpPr>
                    <a:spLocks noChangeArrowheads="1"/>
                  </p:cNvSpPr>
                  <p:nvPr/>
                </p:nvSpPr>
                <p:spPr bwMode="auto">
                  <a:xfrm>
                    <a:off x="2721" y="1611"/>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5" name="Oval 225"/>
                  <p:cNvSpPr>
                    <a:spLocks noChangeArrowheads="1"/>
                  </p:cNvSpPr>
                  <p:nvPr/>
                </p:nvSpPr>
                <p:spPr bwMode="auto">
                  <a:xfrm>
                    <a:off x="4173" y="1758"/>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6" name="Oval 226"/>
                  <p:cNvSpPr>
                    <a:spLocks noChangeArrowheads="1"/>
                  </p:cNvSpPr>
                  <p:nvPr/>
                </p:nvSpPr>
                <p:spPr bwMode="auto">
                  <a:xfrm>
                    <a:off x="4590" y="1442"/>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7" name="Oval 227"/>
                  <p:cNvSpPr>
                    <a:spLocks noChangeArrowheads="1"/>
                  </p:cNvSpPr>
                  <p:nvPr/>
                </p:nvSpPr>
                <p:spPr bwMode="auto">
                  <a:xfrm>
                    <a:off x="4434" y="944"/>
                    <a:ext cx="1" cy="0"/>
                  </a:xfrm>
                  <a:prstGeom prst="ellipse">
                    <a:avLst/>
                  </a:prstGeom>
                  <a:solidFill>
                    <a:srgbClr val="808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8" name="Oval 228"/>
                  <p:cNvSpPr>
                    <a:spLocks noChangeArrowheads="1"/>
                  </p:cNvSpPr>
                  <p:nvPr/>
                </p:nvSpPr>
                <p:spPr bwMode="auto">
                  <a:xfrm>
                    <a:off x="4646" y="117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29" name="Oval 229"/>
                  <p:cNvSpPr>
                    <a:spLocks noChangeArrowheads="1"/>
                  </p:cNvSpPr>
                  <p:nvPr/>
                </p:nvSpPr>
                <p:spPr bwMode="auto">
                  <a:xfrm>
                    <a:off x="3680" y="111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0" name="Oval 230"/>
                  <p:cNvSpPr>
                    <a:spLocks noChangeArrowheads="1"/>
                  </p:cNvSpPr>
                  <p:nvPr/>
                </p:nvSpPr>
                <p:spPr bwMode="auto">
                  <a:xfrm>
                    <a:off x="3712" y="1122"/>
                    <a:ext cx="5"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1" name="Oval 231"/>
                  <p:cNvSpPr>
                    <a:spLocks noChangeArrowheads="1"/>
                  </p:cNvSpPr>
                  <p:nvPr/>
                </p:nvSpPr>
                <p:spPr bwMode="auto">
                  <a:xfrm>
                    <a:off x="4213" y="109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2" name="Oval 232"/>
                  <p:cNvSpPr>
                    <a:spLocks noChangeArrowheads="1"/>
                  </p:cNvSpPr>
                  <p:nvPr/>
                </p:nvSpPr>
                <p:spPr bwMode="auto">
                  <a:xfrm>
                    <a:off x="3567" y="142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3" name="Oval 233"/>
                  <p:cNvSpPr>
                    <a:spLocks noChangeArrowheads="1"/>
                  </p:cNvSpPr>
                  <p:nvPr/>
                </p:nvSpPr>
                <p:spPr bwMode="auto">
                  <a:xfrm>
                    <a:off x="4133" y="64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834" name="Oval 234"/>
                <p:cNvSpPr>
                  <a:spLocks noChangeArrowheads="1"/>
                </p:cNvSpPr>
                <p:nvPr/>
              </p:nvSpPr>
              <p:spPr bwMode="auto">
                <a:xfrm>
                  <a:off x="4388" y="85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5" name="Oval 235"/>
                <p:cNvSpPr>
                  <a:spLocks noChangeArrowheads="1"/>
                </p:cNvSpPr>
                <p:nvPr/>
              </p:nvSpPr>
              <p:spPr bwMode="auto">
                <a:xfrm>
                  <a:off x="4366" y="6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6" name="Oval 236"/>
                <p:cNvSpPr>
                  <a:spLocks noChangeArrowheads="1"/>
                </p:cNvSpPr>
                <p:nvPr/>
              </p:nvSpPr>
              <p:spPr bwMode="auto">
                <a:xfrm>
                  <a:off x="4388" y="67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7" name="Oval 237"/>
                <p:cNvSpPr>
                  <a:spLocks noChangeArrowheads="1"/>
                </p:cNvSpPr>
                <p:nvPr/>
              </p:nvSpPr>
              <p:spPr bwMode="auto">
                <a:xfrm>
                  <a:off x="3054" y="76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8" name="Oval 238"/>
                <p:cNvSpPr>
                  <a:spLocks noChangeArrowheads="1"/>
                </p:cNvSpPr>
                <p:nvPr/>
              </p:nvSpPr>
              <p:spPr bwMode="auto">
                <a:xfrm>
                  <a:off x="3481" y="61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39" name="Oval 239"/>
                <p:cNvSpPr>
                  <a:spLocks noChangeArrowheads="1"/>
                </p:cNvSpPr>
                <p:nvPr/>
              </p:nvSpPr>
              <p:spPr bwMode="auto">
                <a:xfrm>
                  <a:off x="1922" y="5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0" name="Oval 240"/>
                <p:cNvSpPr>
                  <a:spLocks noChangeArrowheads="1"/>
                </p:cNvSpPr>
                <p:nvPr/>
              </p:nvSpPr>
              <p:spPr bwMode="auto">
                <a:xfrm>
                  <a:off x="2404" y="73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1" name="Oval 241"/>
                <p:cNvSpPr>
                  <a:spLocks noChangeArrowheads="1"/>
                </p:cNvSpPr>
                <p:nvPr/>
              </p:nvSpPr>
              <p:spPr bwMode="auto">
                <a:xfrm>
                  <a:off x="2026" y="725"/>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2" name="Oval 242"/>
                <p:cNvSpPr>
                  <a:spLocks noChangeArrowheads="1"/>
                </p:cNvSpPr>
                <p:nvPr/>
              </p:nvSpPr>
              <p:spPr bwMode="auto">
                <a:xfrm>
                  <a:off x="2152" y="138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3" name="Oval 243"/>
                <p:cNvSpPr>
                  <a:spLocks noChangeArrowheads="1"/>
                </p:cNvSpPr>
                <p:nvPr/>
              </p:nvSpPr>
              <p:spPr bwMode="auto">
                <a:xfrm>
                  <a:off x="2107" y="1408"/>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4" name="Oval 244"/>
                <p:cNvSpPr>
                  <a:spLocks noChangeArrowheads="1"/>
                </p:cNvSpPr>
                <p:nvPr/>
              </p:nvSpPr>
              <p:spPr bwMode="auto">
                <a:xfrm>
                  <a:off x="2400" y="1453"/>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5" name="Oval 245"/>
                <p:cNvSpPr>
                  <a:spLocks noChangeArrowheads="1"/>
                </p:cNvSpPr>
                <p:nvPr/>
              </p:nvSpPr>
              <p:spPr bwMode="auto">
                <a:xfrm>
                  <a:off x="2395" y="1475"/>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6" name="Oval 246"/>
                <p:cNvSpPr>
                  <a:spLocks noChangeArrowheads="1"/>
                </p:cNvSpPr>
                <p:nvPr/>
              </p:nvSpPr>
              <p:spPr bwMode="auto">
                <a:xfrm>
                  <a:off x="1870" y="1230"/>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7" name="Oval 247"/>
                <p:cNvSpPr>
                  <a:spLocks noChangeArrowheads="1"/>
                </p:cNvSpPr>
                <p:nvPr/>
              </p:nvSpPr>
              <p:spPr bwMode="auto">
                <a:xfrm>
                  <a:off x="2068" y="1371"/>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8" name="Oval 248"/>
                <p:cNvSpPr>
                  <a:spLocks noChangeArrowheads="1"/>
                </p:cNvSpPr>
                <p:nvPr/>
              </p:nvSpPr>
              <p:spPr bwMode="auto">
                <a:xfrm>
                  <a:off x="2088" y="1445"/>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49" name="Oval 249"/>
                <p:cNvSpPr>
                  <a:spLocks noChangeArrowheads="1"/>
                </p:cNvSpPr>
                <p:nvPr/>
              </p:nvSpPr>
              <p:spPr bwMode="auto">
                <a:xfrm>
                  <a:off x="2432" y="1504"/>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0" name="Oval 250"/>
                <p:cNvSpPr>
                  <a:spLocks noChangeArrowheads="1"/>
                </p:cNvSpPr>
                <p:nvPr/>
              </p:nvSpPr>
              <p:spPr bwMode="auto">
                <a:xfrm>
                  <a:off x="2214" y="1432"/>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1" name="Oval 251"/>
                <p:cNvSpPr>
                  <a:spLocks noChangeArrowheads="1"/>
                </p:cNvSpPr>
                <p:nvPr/>
              </p:nvSpPr>
              <p:spPr bwMode="auto">
                <a:xfrm>
                  <a:off x="2273" y="139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2" name="Oval 252"/>
                <p:cNvSpPr>
                  <a:spLocks noChangeArrowheads="1"/>
                </p:cNvSpPr>
                <p:nvPr/>
              </p:nvSpPr>
              <p:spPr bwMode="auto">
                <a:xfrm>
                  <a:off x="2276" y="1475"/>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3" name="Oval 253"/>
                <p:cNvSpPr>
                  <a:spLocks noChangeArrowheads="1"/>
                </p:cNvSpPr>
                <p:nvPr/>
              </p:nvSpPr>
              <p:spPr bwMode="auto">
                <a:xfrm>
                  <a:off x="2463" y="1603"/>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4" name="Oval 254"/>
                <p:cNvSpPr>
                  <a:spLocks noChangeArrowheads="1"/>
                </p:cNvSpPr>
                <p:nvPr/>
              </p:nvSpPr>
              <p:spPr bwMode="auto">
                <a:xfrm>
                  <a:off x="2459" y="167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5" name="Oval 255"/>
                <p:cNvSpPr>
                  <a:spLocks noChangeArrowheads="1"/>
                </p:cNvSpPr>
                <p:nvPr/>
              </p:nvSpPr>
              <p:spPr bwMode="auto">
                <a:xfrm>
                  <a:off x="1964" y="1804"/>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6" name="Oval 256"/>
                <p:cNvSpPr>
                  <a:spLocks noChangeArrowheads="1"/>
                </p:cNvSpPr>
                <p:nvPr/>
              </p:nvSpPr>
              <p:spPr bwMode="auto">
                <a:xfrm>
                  <a:off x="2028" y="1732"/>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7" name="Oval 257"/>
                <p:cNvSpPr>
                  <a:spLocks noChangeArrowheads="1"/>
                </p:cNvSpPr>
                <p:nvPr/>
              </p:nvSpPr>
              <p:spPr bwMode="auto">
                <a:xfrm>
                  <a:off x="2108" y="1656"/>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8" name="Oval 258"/>
                <p:cNvSpPr>
                  <a:spLocks noChangeArrowheads="1"/>
                </p:cNvSpPr>
                <p:nvPr/>
              </p:nvSpPr>
              <p:spPr bwMode="auto">
                <a:xfrm>
                  <a:off x="2090" y="1776"/>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59" name="Oval 259"/>
                <p:cNvSpPr>
                  <a:spLocks noChangeArrowheads="1"/>
                </p:cNvSpPr>
                <p:nvPr/>
              </p:nvSpPr>
              <p:spPr bwMode="auto">
                <a:xfrm>
                  <a:off x="2295" y="1602"/>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0" name="Oval 260"/>
                <p:cNvSpPr>
                  <a:spLocks noChangeArrowheads="1"/>
                </p:cNvSpPr>
                <p:nvPr/>
              </p:nvSpPr>
              <p:spPr bwMode="auto">
                <a:xfrm>
                  <a:off x="2107" y="147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1" name="Oval 261"/>
                <p:cNvSpPr>
                  <a:spLocks noChangeArrowheads="1"/>
                </p:cNvSpPr>
                <p:nvPr/>
              </p:nvSpPr>
              <p:spPr bwMode="auto">
                <a:xfrm>
                  <a:off x="1973" y="124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2" name="Oval 262"/>
                <p:cNvSpPr>
                  <a:spLocks noChangeArrowheads="1"/>
                </p:cNvSpPr>
                <p:nvPr/>
              </p:nvSpPr>
              <p:spPr bwMode="auto">
                <a:xfrm>
                  <a:off x="1882" y="125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3" name="Oval 263"/>
                <p:cNvSpPr>
                  <a:spLocks noChangeArrowheads="1"/>
                </p:cNvSpPr>
                <p:nvPr/>
              </p:nvSpPr>
              <p:spPr bwMode="auto">
                <a:xfrm>
                  <a:off x="2264" y="141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4" name="Oval 264"/>
                <p:cNvSpPr>
                  <a:spLocks noChangeArrowheads="1"/>
                </p:cNvSpPr>
                <p:nvPr/>
              </p:nvSpPr>
              <p:spPr bwMode="auto">
                <a:xfrm>
                  <a:off x="2036" y="12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5" name="Oval 265"/>
                <p:cNvSpPr>
                  <a:spLocks noChangeArrowheads="1"/>
                </p:cNvSpPr>
                <p:nvPr/>
              </p:nvSpPr>
              <p:spPr bwMode="auto">
                <a:xfrm>
                  <a:off x="2486" y="150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6" name="Oval 266"/>
                <p:cNvSpPr>
                  <a:spLocks noChangeArrowheads="1"/>
                </p:cNvSpPr>
                <p:nvPr/>
              </p:nvSpPr>
              <p:spPr bwMode="auto">
                <a:xfrm>
                  <a:off x="2165" y="129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7" name="Oval 267"/>
                <p:cNvSpPr>
                  <a:spLocks noChangeArrowheads="1"/>
                </p:cNvSpPr>
                <p:nvPr/>
              </p:nvSpPr>
              <p:spPr bwMode="auto">
                <a:xfrm>
                  <a:off x="2098" y="133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8" name="Oval 268"/>
                <p:cNvSpPr>
                  <a:spLocks noChangeArrowheads="1"/>
                </p:cNvSpPr>
                <p:nvPr/>
              </p:nvSpPr>
              <p:spPr bwMode="auto">
                <a:xfrm>
                  <a:off x="2160" y="137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69" name="Oval 269"/>
                <p:cNvSpPr>
                  <a:spLocks noChangeArrowheads="1"/>
                </p:cNvSpPr>
                <p:nvPr/>
              </p:nvSpPr>
              <p:spPr bwMode="auto">
                <a:xfrm>
                  <a:off x="2222" y="141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0" name="Oval 270"/>
                <p:cNvSpPr>
                  <a:spLocks noChangeArrowheads="1"/>
                </p:cNvSpPr>
                <p:nvPr/>
              </p:nvSpPr>
              <p:spPr bwMode="auto">
                <a:xfrm>
                  <a:off x="2282" y="146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1" name="Oval 271"/>
                <p:cNvSpPr>
                  <a:spLocks noChangeArrowheads="1"/>
                </p:cNvSpPr>
                <p:nvPr/>
              </p:nvSpPr>
              <p:spPr bwMode="auto">
                <a:xfrm>
                  <a:off x="2061" y="142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2" name="Oval 272"/>
                <p:cNvSpPr>
                  <a:spLocks noChangeArrowheads="1"/>
                </p:cNvSpPr>
                <p:nvPr/>
              </p:nvSpPr>
              <p:spPr bwMode="auto">
                <a:xfrm>
                  <a:off x="2167" y="1520"/>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3" name="Oval 273"/>
                <p:cNvSpPr>
                  <a:spLocks noChangeArrowheads="1"/>
                </p:cNvSpPr>
                <p:nvPr/>
              </p:nvSpPr>
              <p:spPr bwMode="auto">
                <a:xfrm>
                  <a:off x="3116" y="81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4" name="Oval 274"/>
                <p:cNvSpPr>
                  <a:spLocks noChangeArrowheads="1"/>
                </p:cNvSpPr>
                <p:nvPr/>
              </p:nvSpPr>
              <p:spPr bwMode="auto">
                <a:xfrm>
                  <a:off x="3112" y="6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5" name="Oval 275"/>
                <p:cNvSpPr>
                  <a:spLocks noChangeArrowheads="1"/>
                </p:cNvSpPr>
                <p:nvPr/>
              </p:nvSpPr>
              <p:spPr bwMode="auto">
                <a:xfrm>
                  <a:off x="2842" y="77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6" name="Oval 276"/>
                <p:cNvSpPr>
                  <a:spLocks noChangeArrowheads="1"/>
                </p:cNvSpPr>
                <p:nvPr/>
              </p:nvSpPr>
              <p:spPr bwMode="auto">
                <a:xfrm>
                  <a:off x="2906" y="99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7" name="Oval 277"/>
                <p:cNvSpPr>
                  <a:spLocks noChangeArrowheads="1"/>
                </p:cNvSpPr>
                <p:nvPr/>
              </p:nvSpPr>
              <p:spPr bwMode="auto">
                <a:xfrm>
                  <a:off x="2459" y="152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8" name="Oval 278"/>
                <p:cNvSpPr>
                  <a:spLocks noChangeArrowheads="1"/>
                </p:cNvSpPr>
                <p:nvPr/>
              </p:nvSpPr>
              <p:spPr bwMode="auto">
                <a:xfrm>
                  <a:off x="2508" y="156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79" name="Oval 279"/>
                <p:cNvSpPr>
                  <a:spLocks noChangeArrowheads="1"/>
                </p:cNvSpPr>
                <p:nvPr/>
              </p:nvSpPr>
              <p:spPr bwMode="auto">
                <a:xfrm>
                  <a:off x="2943" y="102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0" name="Oval 280"/>
                <p:cNvSpPr>
                  <a:spLocks noChangeArrowheads="1"/>
                </p:cNvSpPr>
                <p:nvPr/>
              </p:nvSpPr>
              <p:spPr bwMode="auto">
                <a:xfrm>
                  <a:off x="3432" y="1398"/>
                  <a:ext cx="6"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1" name="Oval 281"/>
                <p:cNvSpPr>
                  <a:spLocks noChangeArrowheads="1"/>
                </p:cNvSpPr>
                <p:nvPr/>
              </p:nvSpPr>
              <p:spPr bwMode="auto">
                <a:xfrm>
                  <a:off x="2802" y="977"/>
                  <a:ext cx="5"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2" name="Oval 282"/>
                <p:cNvSpPr>
                  <a:spLocks noChangeArrowheads="1"/>
                </p:cNvSpPr>
                <p:nvPr/>
              </p:nvSpPr>
              <p:spPr bwMode="auto">
                <a:xfrm>
                  <a:off x="3497" y="65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3" name="Oval 283"/>
                <p:cNvSpPr>
                  <a:spLocks noChangeArrowheads="1"/>
                </p:cNvSpPr>
                <p:nvPr/>
              </p:nvSpPr>
              <p:spPr bwMode="auto">
                <a:xfrm>
                  <a:off x="2442" y="57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4" name="Oval 284"/>
                <p:cNvSpPr>
                  <a:spLocks noChangeArrowheads="1"/>
                </p:cNvSpPr>
                <p:nvPr/>
              </p:nvSpPr>
              <p:spPr bwMode="auto">
                <a:xfrm>
                  <a:off x="2587" y="1604"/>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5" name="Oval 285"/>
                <p:cNvSpPr>
                  <a:spLocks noChangeArrowheads="1"/>
                </p:cNvSpPr>
                <p:nvPr/>
              </p:nvSpPr>
              <p:spPr bwMode="auto">
                <a:xfrm>
                  <a:off x="2424" y="1597"/>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6" name="Oval 286"/>
                <p:cNvSpPr>
                  <a:spLocks noChangeArrowheads="1"/>
                </p:cNvSpPr>
                <p:nvPr/>
              </p:nvSpPr>
              <p:spPr bwMode="auto">
                <a:xfrm>
                  <a:off x="2136" y="1440"/>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7" name="Oval 287"/>
                <p:cNvSpPr>
                  <a:spLocks noChangeArrowheads="1"/>
                </p:cNvSpPr>
                <p:nvPr/>
              </p:nvSpPr>
              <p:spPr bwMode="auto">
                <a:xfrm>
                  <a:off x="2256" y="1460"/>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8" name="Oval 288"/>
                <p:cNvSpPr>
                  <a:spLocks noChangeArrowheads="1"/>
                </p:cNvSpPr>
                <p:nvPr/>
              </p:nvSpPr>
              <p:spPr bwMode="auto">
                <a:xfrm>
                  <a:off x="2036" y="1386"/>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89" name="Oval 289"/>
                <p:cNvSpPr>
                  <a:spLocks noChangeArrowheads="1"/>
                </p:cNvSpPr>
                <p:nvPr/>
              </p:nvSpPr>
              <p:spPr bwMode="auto">
                <a:xfrm>
                  <a:off x="2475" y="1559"/>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0" name="Oval 290"/>
                <p:cNvSpPr>
                  <a:spLocks noChangeArrowheads="1"/>
                </p:cNvSpPr>
                <p:nvPr/>
              </p:nvSpPr>
              <p:spPr bwMode="auto">
                <a:xfrm>
                  <a:off x="2198" y="1483"/>
                  <a:ext cx="0" cy="0"/>
                </a:xfrm>
                <a:prstGeom prst="ellipse">
                  <a:avLst/>
                </a:prstGeom>
                <a:solidFill>
                  <a:srgbClr val="40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1" name="Oval 291"/>
                <p:cNvSpPr>
                  <a:spLocks noChangeArrowheads="1"/>
                </p:cNvSpPr>
                <p:nvPr/>
              </p:nvSpPr>
              <p:spPr bwMode="auto">
                <a:xfrm>
                  <a:off x="2428" y="1617"/>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2" name="Oval 292"/>
                <p:cNvSpPr>
                  <a:spLocks noChangeArrowheads="1"/>
                </p:cNvSpPr>
                <p:nvPr/>
              </p:nvSpPr>
              <p:spPr bwMode="auto">
                <a:xfrm>
                  <a:off x="2729" y="1706"/>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3" name="Oval 293"/>
                <p:cNvSpPr>
                  <a:spLocks noChangeArrowheads="1"/>
                </p:cNvSpPr>
                <p:nvPr/>
              </p:nvSpPr>
              <p:spPr bwMode="auto">
                <a:xfrm>
                  <a:off x="2213" y="1483"/>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4" name="Oval 294"/>
                <p:cNvSpPr>
                  <a:spLocks noChangeArrowheads="1"/>
                </p:cNvSpPr>
                <p:nvPr/>
              </p:nvSpPr>
              <p:spPr bwMode="auto">
                <a:xfrm>
                  <a:off x="2379" y="1617"/>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5" name="Oval 295"/>
                <p:cNvSpPr>
                  <a:spLocks noChangeArrowheads="1"/>
                </p:cNvSpPr>
                <p:nvPr/>
              </p:nvSpPr>
              <p:spPr bwMode="auto">
                <a:xfrm>
                  <a:off x="2428" y="1585"/>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6" name="Oval 296"/>
                <p:cNvSpPr>
                  <a:spLocks noChangeArrowheads="1"/>
                </p:cNvSpPr>
                <p:nvPr/>
              </p:nvSpPr>
              <p:spPr bwMode="auto">
                <a:xfrm>
                  <a:off x="2824" y="1710"/>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7" name="Oval 297"/>
                <p:cNvSpPr>
                  <a:spLocks noChangeArrowheads="1"/>
                </p:cNvSpPr>
                <p:nvPr/>
              </p:nvSpPr>
              <p:spPr bwMode="auto">
                <a:xfrm>
                  <a:off x="2470" y="1564"/>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8" name="Oval 298"/>
                <p:cNvSpPr>
                  <a:spLocks noChangeArrowheads="1"/>
                </p:cNvSpPr>
                <p:nvPr/>
              </p:nvSpPr>
              <p:spPr bwMode="auto">
                <a:xfrm>
                  <a:off x="2267" y="1611"/>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99" name="Oval 299"/>
                <p:cNvSpPr>
                  <a:spLocks noChangeArrowheads="1"/>
                </p:cNvSpPr>
                <p:nvPr/>
              </p:nvSpPr>
              <p:spPr bwMode="auto">
                <a:xfrm>
                  <a:off x="2337" y="1577"/>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0" name="Oval 300"/>
                <p:cNvSpPr>
                  <a:spLocks noChangeArrowheads="1"/>
                </p:cNvSpPr>
                <p:nvPr/>
              </p:nvSpPr>
              <p:spPr bwMode="auto">
                <a:xfrm>
                  <a:off x="2329" y="1533"/>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1" name="Oval 301"/>
                <p:cNvSpPr>
                  <a:spLocks noChangeArrowheads="1"/>
                </p:cNvSpPr>
                <p:nvPr/>
              </p:nvSpPr>
              <p:spPr bwMode="auto">
                <a:xfrm>
                  <a:off x="2297" y="1539"/>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2" name="Oval 302"/>
                <p:cNvSpPr>
                  <a:spLocks noChangeArrowheads="1"/>
                </p:cNvSpPr>
                <p:nvPr/>
              </p:nvSpPr>
              <p:spPr bwMode="auto">
                <a:xfrm>
                  <a:off x="2391" y="1577"/>
                  <a:ext cx="0" cy="0"/>
                </a:xfrm>
                <a:prstGeom prst="ellipse">
                  <a:avLst/>
                </a:prstGeom>
                <a:solidFill>
                  <a:srgbClr val="FF4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3" name="Oval 303"/>
                <p:cNvSpPr>
                  <a:spLocks noChangeArrowheads="1"/>
                </p:cNvSpPr>
                <p:nvPr/>
              </p:nvSpPr>
              <p:spPr bwMode="auto">
                <a:xfrm>
                  <a:off x="4211" y="629"/>
                  <a:ext cx="0"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4" name="Oval 304"/>
                <p:cNvSpPr>
                  <a:spLocks noChangeArrowheads="1"/>
                </p:cNvSpPr>
                <p:nvPr/>
              </p:nvSpPr>
              <p:spPr bwMode="auto">
                <a:xfrm>
                  <a:off x="3065" y="805"/>
                  <a:ext cx="1"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5" name="Oval 305"/>
                <p:cNvSpPr>
                  <a:spLocks noChangeArrowheads="1"/>
                </p:cNvSpPr>
                <p:nvPr/>
              </p:nvSpPr>
              <p:spPr bwMode="auto">
                <a:xfrm>
                  <a:off x="2807" y="1785"/>
                  <a:ext cx="7"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6" name="Oval 306"/>
                <p:cNvSpPr>
                  <a:spLocks noChangeArrowheads="1"/>
                </p:cNvSpPr>
                <p:nvPr/>
              </p:nvSpPr>
              <p:spPr bwMode="auto">
                <a:xfrm>
                  <a:off x="2182" y="657"/>
                  <a:ext cx="0"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7" name="Oval 307"/>
                <p:cNvSpPr>
                  <a:spLocks noChangeArrowheads="1"/>
                </p:cNvSpPr>
                <p:nvPr/>
              </p:nvSpPr>
              <p:spPr bwMode="auto">
                <a:xfrm>
                  <a:off x="4337" y="1504"/>
                  <a:ext cx="3"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8" name="Oval 308"/>
                <p:cNvSpPr>
                  <a:spLocks noChangeArrowheads="1"/>
                </p:cNvSpPr>
                <p:nvPr/>
              </p:nvSpPr>
              <p:spPr bwMode="auto">
                <a:xfrm>
                  <a:off x="3572" y="1198"/>
                  <a:ext cx="0"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09" name="Oval 309"/>
                <p:cNvSpPr>
                  <a:spLocks noChangeArrowheads="1"/>
                </p:cNvSpPr>
                <p:nvPr/>
              </p:nvSpPr>
              <p:spPr bwMode="auto">
                <a:xfrm>
                  <a:off x="2850" y="1295"/>
                  <a:ext cx="0"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0" name="Oval 310"/>
                <p:cNvSpPr>
                  <a:spLocks noChangeArrowheads="1"/>
                </p:cNvSpPr>
                <p:nvPr/>
              </p:nvSpPr>
              <p:spPr bwMode="auto">
                <a:xfrm>
                  <a:off x="2641" y="1492"/>
                  <a:ext cx="0"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1" name="Oval 311"/>
                <p:cNvSpPr>
                  <a:spLocks noChangeArrowheads="1"/>
                </p:cNvSpPr>
                <p:nvPr/>
              </p:nvSpPr>
              <p:spPr bwMode="auto">
                <a:xfrm>
                  <a:off x="2432" y="1326"/>
                  <a:ext cx="0"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2" name="Oval 312"/>
                <p:cNvSpPr>
                  <a:spLocks noChangeArrowheads="1"/>
                </p:cNvSpPr>
                <p:nvPr/>
              </p:nvSpPr>
              <p:spPr bwMode="auto">
                <a:xfrm>
                  <a:off x="2380" y="154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3" name="Oval 313"/>
                <p:cNvSpPr>
                  <a:spLocks noChangeArrowheads="1"/>
                </p:cNvSpPr>
                <p:nvPr/>
              </p:nvSpPr>
              <p:spPr bwMode="auto">
                <a:xfrm>
                  <a:off x="2504" y="163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4" name="Oval 314"/>
                <p:cNvSpPr>
                  <a:spLocks noChangeArrowheads="1"/>
                </p:cNvSpPr>
                <p:nvPr/>
              </p:nvSpPr>
              <p:spPr bwMode="auto">
                <a:xfrm>
                  <a:off x="2566" y="167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5" name="Oval 315"/>
                <p:cNvSpPr>
                  <a:spLocks noChangeArrowheads="1"/>
                </p:cNvSpPr>
                <p:nvPr/>
              </p:nvSpPr>
              <p:spPr bwMode="auto">
                <a:xfrm>
                  <a:off x="2629" y="171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6" name="Oval 316"/>
                <p:cNvSpPr>
                  <a:spLocks noChangeArrowheads="1"/>
                </p:cNvSpPr>
                <p:nvPr/>
              </p:nvSpPr>
              <p:spPr bwMode="auto">
                <a:xfrm>
                  <a:off x="2466" y="1573"/>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7" name="Oval 317"/>
                <p:cNvSpPr>
                  <a:spLocks noChangeArrowheads="1"/>
                </p:cNvSpPr>
                <p:nvPr/>
              </p:nvSpPr>
              <p:spPr bwMode="auto">
                <a:xfrm>
                  <a:off x="2590" y="170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8" name="Oval 318"/>
                <p:cNvSpPr>
                  <a:spLocks noChangeArrowheads="1"/>
                </p:cNvSpPr>
                <p:nvPr/>
              </p:nvSpPr>
              <p:spPr bwMode="auto">
                <a:xfrm>
                  <a:off x="2550" y="155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19" name="Oval 319"/>
                <p:cNvSpPr>
                  <a:spLocks noChangeArrowheads="1"/>
                </p:cNvSpPr>
                <p:nvPr/>
              </p:nvSpPr>
              <p:spPr bwMode="auto">
                <a:xfrm>
                  <a:off x="2319" y="163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0" name="Oval 320"/>
                <p:cNvSpPr>
                  <a:spLocks noChangeArrowheads="1"/>
                </p:cNvSpPr>
                <p:nvPr/>
              </p:nvSpPr>
              <p:spPr bwMode="auto">
                <a:xfrm>
                  <a:off x="2098" y="146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1" name="Oval 321"/>
                <p:cNvSpPr>
                  <a:spLocks noChangeArrowheads="1"/>
                </p:cNvSpPr>
                <p:nvPr/>
              </p:nvSpPr>
              <p:spPr bwMode="auto">
                <a:xfrm>
                  <a:off x="2167" y="143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2" name="Oval 322"/>
                <p:cNvSpPr>
                  <a:spLocks noChangeArrowheads="1"/>
                </p:cNvSpPr>
                <p:nvPr/>
              </p:nvSpPr>
              <p:spPr bwMode="auto">
                <a:xfrm>
                  <a:off x="2214" y="156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3" name="Oval 323"/>
                <p:cNvSpPr>
                  <a:spLocks noChangeArrowheads="1"/>
                </p:cNvSpPr>
                <p:nvPr/>
              </p:nvSpPr>
              <p:spPr bwMode="auto">
                <a:xfrm>
                  <a:off x="3740" y="1607"/>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4" name="Oval 324"/>
                <p:cNvSpPr>
                  <a:spLocks noChangeArrowheads="1"/>
                </p:cNvSpPr>
                <p:nvPr/>
              </p:nvSpPr>
              <p:spPr bwMode="auto">
                <a:xfrm>
                  <a:off x="3014" y="114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5" name="Oval 325"/>
                <p:cNvSpPr>
                  <a:spLocks noChangeArrowheads="1"/>
                </p:cNvSpPr>
                <p:nvPr/>
              </p:nvSpPr>
              <p:spPr bwMode="auto">
                <a:xfrm>
                  <a:off x="3404" y="127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6" name="Oval 326"/>
                <p:cNvSpPr>
                  <a:spLocks noChangeArrowheads="1"/>
                </p:cNvSpPr>
                <p:nvPr/>
              </p:nvSpPr>
              <p:spPr bwMode="auto">
                <a:xfrm>
                  <a:off x="2678" y="99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7" name="Oval 327"/>
                <p:cNvSpPr>
                  <a:spLocks noChangeArrowheads="1"/>
                </p:cNvSpPr>
                <p:nvPr/>
              </p:nvSpPr>
              <p:spPr bwMode="auto">
                <a:xfrm>
                  <a:off x="2563" y="158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8" name="Oval 328"/>
                <p:cNvSpPr>
                  <a:spLocks noChangeArrowheads="1"/>
                </p:cNvSpPr>
                <p:nvPr/>
              </p:nvSpPr>
              <p:spPr bwMode="auto">
                <a:xfrm>
                  <a:off x="2729" y="93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29" name="Oval 329"/>
                <p:cNvSpPr>
                  <a:spLocks noChangeArrowheads="1"/>
                </p:cNvSpPr>
                <p:nvPr/>
              </p:nvSpPr>
              <p:spPr bwMode="auto">
                <a:xfrm>
                  <a:off x="2056" y="156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0" name="Oval 330"/>
                <p:cNvSpPr>
                  <a:spLocks noChangeArrowheads="1"/>
                </p:cNvSpPr>
                <p:nvPr/>
              </p:nvSpPr>
              <p:spPr bwMode="auto">
                <a:xfrm>
                  <a:off x="2192" y="168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1" name="Oval 331"/>
                <p:cNvSpPr>
                  <a:spLocks noChangeArrowheads="1"/>
                </p:cNvSpPr>
                <p:nvPr/>
              </p:nvSpPr>
              <p:spPr bwMode="auto">
                <a:xfrm>
                  <a:off x="2088" y="173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2" name="Oval 332"/>
                <p:cNvSpPr>
                  <a:spLocks noChangeArrowheads="1"/>
                </p:cNvSpPr>
                <p:nvPr/>
              </p:nvSpPr>
              <p:spPr bwMode="auto">
                <a:xfrm>
                  <a:off x="3253" y="1087"/>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3" name="Oval 333"/>
                <p:cNvSpPr>
                  <a:spLocks noChangeArrowheads="1"/>
                </p:cNvSpPr>
                <p:nvPr/>
              </p:nvSpPr>
              <p:spPr bwMode="auto">
                <a:xfrm>
                  <a:off x="3357" y="137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4" name="Oval 334"/>
                <p:cNvSpPr>
                  <a:spLocks noChangeArrowheads="1"/>
                </p:cNvSpPr>
                <p:nvPr/>
              </p:nvSpPr>
              <p:spPr bwMode="auto">
                <a:xfrm>
                  <a:off x="1964" y="129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5" name="Oval 335"/>
                <p:cNvSpPr>
                  <a:spLocks noChangeArrowheads="1"/>
                </p:cNvSpPr>
                <p:nvPr/>
              </p:nvSpPr>
              <p:spPr bwMode="auto">
                <a:xfrm>
                  <a:off x="1929" y="136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6" name="Oval 336"/>
                <p:cNvSpPr>
                  <a:spLocks noChangeArrowheads="1"/>
                </p:cNvSpPr>
                <p:nvPr/>
              </p:nvSpPr>
              <p:spPr bwMode="auto">
                <a:xfrm>
                  <a:off x="2691" y="176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7" name="Oval 337"/>
                <p:cNvSpPr>
                  <a:spLocks noChangeArrowheads="1"/>
                </p:cNvSpPr>
                <p:nvPr/>
              </p:nvSpPr>
              <p:spPr bwMode="auto">
                <a:xfrm>
                  <a:off x="1981" y="1319"/>
                  <a:ext cx="7" cy="1"/>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8" name="Oval 338"/>
                <p:cNvSpPr>
                  <a:spLocks noChangeArrowheads="1"/>
                </p:cNvSpPr>
                <p:nvPr/>
              </p:nvSpPr>
              <p:spPr bwMode="auto">
                <a:xfrm>
                  <a:off x="2335" y="1501"/>
                  <a:ext cx="5"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39" name="Oval 339"/>
                <p:cNvSpPr>
                  <a:spLocks noChangeArrowheads="1"/>
                </p:cNvSpPr>
                <p:nvPr/>
              </p:nvSpPr>
              <p:spPr bwMode="auto">
                <a:xfrm>
                  <a:off x="2293" y="1532"/>
                  <a:ext cx="7" cy="3"/>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0" name="Oval 340"/>
                <p:cNvSpPr>
                  <a:spLocks noChangeArrowheads="1"/>
                </p:cNvSpPr>
                <p:nvPr/>
              </p:nvSpPr>
              <p:spPr bwMode="auto">
                <a:xfrm>
                  <a:off x="2362" y="1551"/>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1" name="Oval 341"/>
                <p:cNvSpPr>
                  <a:spLocks noChangeArrowheads="1"/>
                </p:cNvSpPr>
                <p:nvPr/>
              </p:nvSpPr>
              <p:spPr bwMode="auto">
                <a:xfrm>
                  <a:off x="2382" y="1554"/>
                  <a:ext cx="5"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2" name="Oval 342"/>
                <p:cNvSpPr>
                  <a:spLocks noChangeArrowheads="1"/>
                </p:cNvSpPr>
                <p:nvPr/>
              </p:nvSpPr>
              <p:spPr bwMode="auto">
                <a:xfrm>
                  <a:off x="2316" y="1535"/>
                  <a:ext cx="5"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943" name="Group 343"/>
                <p:cNvGrpSpPr>
                  <a:grpSpLocks/>
                </p:cNvGrpSpPr>
                <p:nvPr/>
              </p:nvGrpSpPr>
              <p:grpSpPr bwMode="auto">
                <a:xfrm>
                  <a:off x="2127" y="823"/>
                  <a:ext cx="556" cy="285"/>
                  <a:chOff x="2127" y="823"/>
                  <a:chExt cx="556" cy="285"/>
                </a:xfrm>
              </p:grpSpPr>
              <p:sp>
                <p:nvSpPr>
                  <p:cNvPr id="25944" name="Freeform 344"/>
                  <p:cNvSpPr>
                    <a:spLocks noChangeArrowheads="1"/>
                  </p:cNvSpPr>
                  <p:nvPr/>
                </p:nvSpPr>
                <p:spPr bwMode="auto">
                  <a:xfrm>
                    <a:off x="2127" y="823"/>
                    <a:ext cx="556" cy="285"/>
                  </a:xfrm>
                  <a:custGeom>
                    <a:avLst/>
                    <a:gdLst>
                      <a:gd name="T0" fmla="*/ 0 w 383"/>
                      <a:gd name="T1" fmla="*/ 193 h 382"/>
                      <a:gd name="T2" fmla="*/ 4 w 383"/>
                      <a:gd name="T3" fmla="*/ 155 h 382"/>
                      <a:gd name="T4" fmla="*/ 16 w 383"/>
                      <a:gd name="T5" fmla="*/ 119 h 382"/>
                      <a:gd name="T6" fmla="*/ 33 w 383"/>
                      <a:gd name="T7" fmla="*/ 85 h 382"/>
                      <a:gd name="T8" fmla="*/ 57 w 383"/>
                      <a:gd name="T9" fmla="*/ 57 h 382"/>
                      <a:gd name="T10" fmla="*/ 85 w 383"/>
                      <a:gd name="T11" fmla="*/ 32 h 382"/>
                      <a:gd name="T12" fmla="*/ 119 w 383"/>
                      <a:gd name="T13" fmla="*/ 16 h 382"/>
                      <a:gd name="T14" fmla="*/ 155 w 383"/>
                      <a:gd name="T15" fmla="*/ 4 h 382"/>
                      <a:gd name="T16" fmla="*/ 193 w 383"/>
                      <a:gd name="T17" fmla="*/ 0 h 382"/>
                      <a:gd name="T18" fmla="*/ 232 w 383"/>
                      <a:gd name="T19" fmla="*/ 4 h 382"/>
                      <a:gd name="T20" fmla="*/ 266 w 383"/>
                      <a:gd name="T21" fmla="*/ 16 h 382"/>
                      <a:gd name="T22" fmla="*/ 298 w 383"/>
                      <a:gd name="T23" fmla="*/ 32 h 382"/>
                      <a:gd name="T24" fmla="*/ 326 w 383"/>
                      <a:gd name="T25" fmla="*/ 57 h 382"/>
                      <a:gd name="T26" fmla="*/ 350 w 383"/>
                      <a:gd name="T27" fmla="*/ 85 h 382"/>
                      <a:gd name="T28" fmla="*/ 366 w 383"/>
                      <a:gd name="T29" fmla="*/ 119 h 382"/>
                      <a:gd name="T30" fmla="*/ 378 w 383"/>
                      <a:gd name="T31" fmla="*/ 155 h 382"/>
                      <a:gd name="T32" fmla="*/ 383 w 383"/>
                      <a:gd name="T33" fmla="*/ 193 h 382"/>
                      <a:gd name="T34" fmla="*/ 378 w 383"/>
                      <a:gd name="T35" fmla="*/ 231 h 382"/>
                      <a:gd name="T36" fmla="*/ 366 w 383"/>
                      <a:gd name="T37" fmla="*/ 268 h 382"/>
                      <a:gd name="T38" fmla="*/ 350 w 383"/>
                      <a:gd name="T39" fmla="*/ 300 h 382"/>
                      <a:gd name="T40" fmla="*/ 326 w 383"/>
                      <a:gd name="T41" fmla="*/ 326 h 382"/>
                      <a:gd name="T42" fmla="*/ 298 w 383"/>
                      <a:gd name="T43" fmla="*/ 350 h 382"/>
                      <a:gd name="T44" fmla="*/ 266 w 383"/>
                      <a:gd name="T45" fmla="*/ 368 h 382"/>
                      <a:gd name="T46" fmla="*/ 232 w 383"/>
                      <a:gd name="T47" fmla="*/ 378 h 382"/>
                      <a:gd name="T48" fmla="*/ 193 w 383"/>
                      <a:gd name="T49" fmla="*/ 382 h 382"/>
                      <a:gd name="T50" fmla="*/ 155 w 383"/>
                      <a:gd name="T51" fmla="*/ 378 h 382"/>
                      <a:gd name="T52" fmla="*/ 119 w 383"/>
                      <a:gd name="T53" fmla="*/ 368 h 382"/>
                      <a:gd name="T54" fmla="*/ 85 w 383"/>
                      <a:gd name="T55" fmla="*/ 350 h 382"/>
                      <a:gd name="T56" fmla="*/ 57 w 383"/>
                      <a:gd name="T57" fmla="*/ 326 h 382"/>
                      <a:gd name="T58" fmla="*/ 33 w 383"/>
                      <a:gd name="T59" fmla="*/ 300 h 382"/>
                      <a:gd name="T60" fmla="*/ 16 w 383"/>
                      <a:gd name="T61" fmla="*/ 268 h 382"/>
                      <a:gd name="T62" fmla="*/ 4 w 383"/>
                      <a:gd name="T63" fmla="*/ 231 h 382"/>
                      <a:gd name="T64" fmla="*/ 0 w 383"/>
                      <a:gd name="T65" fmla="*/ 19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3" h="382">
                        <a:moveTo>
                          <a:pt x="0" y="193"/>
                        </a:moveTo>
                        <a:lnTo>
                          <a:pt x="4" y="155"/>
                        </a:lnTo>
                        <a:lnTo>
                          <a:pt x="16" y="119"/>
                        </a:lnTo>
                        <a:lnTo>
                          <a:pt x="33" y="85"/>
                        </a:lnTo>
                        <a:lnTo>
                          <a:pt x="57" y="57"/>
                        </a:lnTo>
                        <a:lnTo>
                          <a:pt x="85" y="32"/>
                        </a:lnTo>
                        <a:lnTo>
                          <a:pt x="119" y="16"/>
                        </a:lnTo>
                        <a:lnTo>
                          <a:pt x="155" y="4"/>
                        </a:lnTo>
                        <a:lnTo>
                          <a:pt x="193" y="0"/>
                        </a:lnTo>
                        <a:lnTo>
                          <a:pt x="232" y="4"/>
                        </a:lnTo>
                        <a:lnTo>
                          <a:pt x="266" y="16"/>
                        </a:lnTo>
                        <a:lnTo>
                          <a:pt x="298" y="32"/>
                        </a:lnTo>
                        <a:lnTo>
                          <a:pt x="326" y="57"/>
                        </a:lnTo>
                        <a:lnTo>
                          <a:pt x="350" y="85"/>
                        </a:lnTo>
                        <a:lnTo>
                          <a:pt x="366" y="119"/>
                        </a:lnTo>
                        <a:lnTo>
                          <a:pt x="378" y="155"/>
                        </a:lnTo>
                        <a:lnTo>
                          <a:pt x="383" y="193"/>
                        </a:lnTo>
                        <a:lnTo>
                          <a:pt x="378" y="231"/>
                        </a:lnTo>
                        <a:lnTo>
                          <a:pt x="366" y="268"/>
                        </a:lnTo>
                        <a:lnTo>
                          <a:pt x="350" y="300"/>
                        </a:lnTo>
                        <a:lnTo>
                          <a:pt x="326" y="326"/>
                        </a:lnTo>
                        <a:lnTo>
                          <a:pt x="298" y="350"/>
                        </a:lnTo>
                        <a:lnTo>
                          <a:pt x="266" y="368"/>
                        </a:lnTo>
                        <a:lnTo>
                          <a:pt x="232" y="378"/>
                        </a:lnTo>
                        <a:lnTo>
                          <a:pt x="193" y="382"/>
                        </a:lnTo>
                        <a:lnTo>
                          <a:pt x="155" y="378"/>
                        </a:lnTo>
                        <a:lnTo>
                          <a:pt x="119" y="368"/>
                        </a:lnTo>
                        <a:lnTo>
                          <a:pt x="85" y="350"/>
                        </a:lnTo>
                        <a:lnTo>
                          <a:pt x="57" y="326"/>
                        </a:lnTo>
                        <a:lnTo>
                          <a:pt x="33" y="300"/>
                        </a:lnTo>
                        <a:lnTo>
                          <a:pt x="16" y="268"/>
                        </a:lnTo>
                        <a:lnTo>
                          <a:pt x="4" y="231"/>
                        </a:lnTo>
                        <a:lnTo>
                          <a:pt x="0" y="193"/>
                        </a:lnTo>
                        <a:close/>
                      </a:path>
                    </a:pathLst>
                  </a:custGeom>
                  <a:solidFill>
                    <a:srgbClr val="FFB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5" name="Freeform 345"/>
                  <p:cNvSpPr>
                    <a:spLocks noChangeArrowheads="1"/>
                  </p:cNvSpPr>
                  <p:nvPr/>
                </p:nvSpPr>
                <p:spPr bwMode="auto">
                  <a:xfrm>
                    <a:off x="2136" y="828"/>
                    <a:ext cx="536" cy="275"/>
                  </a:xfrm>
                  <a:custGeom>
                    <a:avLst/>
                    <a:gdLst>
                      <a:gd name="T0" fmla="*/ 187 w 370"/>
                      <a:gd name="T1" fmla="*/ 0 h 370"/>
                      <a:gd name="T2" fmla="*/ 224 w 370"/>
                      <a:gd name="T3" fmla="*/ 4 h 370"/>
                      <a:gd name="T4" fmla="*/ 258 w 370"/>
                      <a:gd name="T5" fmla="*/ 14 h 370"/>
                      <a:gd name="T6" fmla="*/ 290 w 370"/>
                      <a:gd name="T7" fmla="*/ 32 h 370"/>
                      <a:gd name="T8" fmla="*/ 316 w 370"/>
                      <a:gd name="T9" fmla="*/ 55 h 370"/>
                      <a:gd name="T10" fmla="*/ 338 w 370"/>
                      <a:gd name="T11" fmla="*/ 83 h 370"/>
                      <a:gd name="T12" fmla="*/ 356 w 370"/>
                      <a:gd name="T13" fmla="*/ 115 h 370"/>
                      <a:gd name="T14" fmla="*/ 366 w 370"/>
                      <a:gd name="T15" fmla="*/ 149 h 370"/>
                      <a:gd name="T16" fmla="*/ 370 w 370"/>
                      <a:gd name="T17" fmla="*/ 187 h 370"/>
                      <a:gd name="T18" fmla="*/ 366 w 370"/>
                      <a:gd name="T19" fmla="*/ 225 h 370"/>
                      <a:gd name="T20" fmla="*/ 356 w 370"/>
                      <a:gd name="T21" fmla="*/ 260 h 370"/>
                      <a:gd name="T22" fmla="*/ 338 w 370"/>
                      <a:gd name="T23" fmla="*/ 290 h 370"/>
                      <a:gd name="T24" fmla="*/ 316 w 370"/>
                      <a:gd name="T25" fmla="*/ 318 h 370"/>
                      <a:gd name="T26" fmla="*/ 290 w 370"/>
                      <a:gd name="T27" fmla="*/ 340 h 370"/>
                      <a:gd name="T28" fmla="*/ 258 w 370"/>
                      <a:gd name="T29" fmla="*/ 356 h 370"/>
                      <a:gd name="T30" fmla="*/ 224 w 370"/>
                      <a:gd name="T31" fmla="*/ 366 h 370"/>
                      <a:gd name="T32" fmla="*/ 187 w 370"/>
                      <a:gd name="T33" fmla="*/ 370 h 370"/>
                      <a:gd name="T34" fmla="*/ 149 w 370"/>
                      <a:gd name="T35" fmla="*/ 366 h 370"/>
                      <a:gd name="T36" fmla="*/ 115 w 370"/>
                      <a:gd name="T37" fmla="*/ 356 h 370"/>
                      <a:gd name="T38" fmla="*/ 83 w 370"/>
                      <a:gd name="T39" fmla="*/ 340 h 370"/>
                      <a:gd name="T40" fmla="*/ 55 w 370"/>
                      <a:gd name="T41" fmla="*/ 318 h 370"/>
                      <a:gd name="T42" fmla="*/ 33 w 370"/>
                      <a:gd name="T43" fmla="*/ 290 h 370"/>
                      <a:gd name="T44" fmla="*/ 14 w 370"/>
                      <a:gd name="T45" fmla="*/ 260 h 370"/>
                      <a:gd name="T46" fmla="*/ 4 w 370"/>
                      <a:gd name="T47" fmla="*/ 225 h 370"/>
                      <a:gd name="T48" fmla="*/ 0 w 370"/>
                      <a:gd name="T49" fmla="*/ 187 h 370"/>
                      <a:gd name="T50" fmla="*/ 4 w 370"/>
                      <a:gd name="T51" fmla="*/ 149 h 370"/>
                      <a:gd name="T52" fmla="*/ 14 w 370"/>
                      <a:gd name="T53" fmla="*/ 115 h 370"/>
                      <a:gd name="T54" fmla="*/ 33 w 370"/>
                      <a:gd name="T55" fmla="*/ 83 h 370"/>
                      <a:gd name="T56" fmla="*/ 55 w 370"/>
                      <a:gd name="T57" fmla="*/ 55 h 370"/>
                      <a:gd name="T58" fmla="*/ 83 w 370"/>
                      <a:gd name="T59" fmla="*/ 32 h 370"/>
                      <a:gd name="T60" fmla="*/ 115 w 370"/>
                      <a:gd name="T61" fmla="*/ 14 h 370"/>
                      <a:gd name="T62" fmla="*/ 149 w 370"/>
                      <a:gd name="T63" fmla="*/ 4 h 370"/>
                      <a:gd name="T64" fmla="*/ 187 w 370"/>
                      <a:gd name="T6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0" h="370">
                        <a:moveTo>
                          <a:pt x="187" y="0"/>
                        </a:moveTo>
                        <a:lnTo>
                          <a:pt x="224" y="4"/>
                        </a:lnTo>
                        <a:lnTo>
                          <a:pt x="258" y="14"/>
                        </a:lnTo>
                        <a:lnTo>
                          <a:pt x="290" y="32"/>
                        </a:lnTo>
                        <a:lnTo>
                          <a:pt x="316" y="55"/>
                        </a:lnTo>
                        <a:lnTo>
                          <a:pt x="338" y="83"/>
                        </a:lnTo>
                        <a:lnTo>
                          <a:pt x="356" y="115"/>
                        </a:lnTo>
                        <a:lnTo>
                          <a:pt x="366" y="149"/>
                        </a:lnTo>
                        <a:lnTo>
                          <a:pt x="370" y="187"/>
                        </a:lnTo>
                        <a:lnTo>
                          <a:pt x="366" y="225"/>
                        </a:lnTo>
                        <a:lnTo>
                          <a:pt x="356" y="260"/>
                        </a:lnTo>
                        <a:lnTo>
                          <a:pt x="338" y="290"/>
                        </a:lnTo>
                        <a:lnTo>
                          <a:pt x="316" y="318"/>
                        </a:lnTo>
                        <a:lnTo>
                          <a:pt x="290" y="340"/>
                        </a:lnTo>
                        <a:lnTo>
                          <a:pt x="258" y="356"/>
                        </a:lnTo>
                        <a:lnTo>
                          <a:pt x="224" y="366"/>
                        </a:lnTo>
                        <a:lnTo>
                          <a:pt x="187" y="370"/>
                        </a:lnTo>
                        <a:lnTo>
                          <a:pt x="149" y="366"/>
                        </a:lnTo>
                        <a:lnTo>
                          <a:pt x="115" y="356"/>
                        </a:lnTo>
                        <a:lnTo>
                          <a:pt x="83" y="340"/>
                        </a:lnTo>
                        <a:lnTo>
                          <a:pt x="55" y="318"/>
                        </a:lnTo>
                        <a:lnTo>
                          <a:pt x="33" y="290"/>
                        </a:lnTo>
                        <a:lnTo>
                          <a:pt x="14" y="260"/>
                        </a:lnTo>
                        <a:lnTo>
                          <a:pt x="4" y="225"/>
                        </a:lnTo>
                        <a:lnTo>
                          <a:pt x="0" y="187"/>
                        </a:lnTo>
                        <a:lnTo>
                          <a:pt x="4" y="149"/>
                        </a:lnTo>
                        <a:lnTo>
                          <a:pt x="14" y="115"/>
                        </a:lnTo>
                        <a:lnTo>
                          <a:pt x="33" y="83"/>
                        </a:lnTo>
                        <a:lnTo>
                          <a:pt x="55" y="55"/>
                        </a:lnTo>
                        <a:lnTo>
                          <a:pt x="83" y="32"/>
                        </a:lnTo>
                        <a:lnTo>
                          <a:pt x="115" y="14"/>
                        </a:lnTo>
                        <a:lnTo>
                          <a:pt x="149" y="4"/>
                        </a:lnTo>
                        <a:lnTo>
                          <a:pt x="187" y="0"/>
                        </a:lnTo>
                        <a:close/>
                      </a:path>
                    </a:pathLst>
                  </a:custGeom>
                  <a:solidFill>
                    <a:srgbClr val="FFC10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6" name="Freeform 346"/>
                  <p:cNvSpPr>
                    <a:spLocks noChangeArrowheads="1"/>
                  </p:cNvSpPr>
                  <p:nvPr/>
                </p:nvSpPr>
                <p:spPr bwMode="auto">
                  <a:xfrm>
                    <a:off x="2145" y="832"/>
                    <a:ext cx="522" cy="269"/>
                  </a:xfrm>
                  <a:custGeom>
                    <a:avLst/>
                    <a:gdLst>
                      <a:gd name="T0" fmla="*/ 181 w 360"/>
                      <a:gd name="T1" fmla="*/ 0 h 362"/>
                      <a:gd name="T2" fmla="*/ 218 w 360"/>
                      <a:gd name="T3" fmla="*/ 4 h 362"/>
                      <a:gd name="T4" fmla="*/ 250 w 360"/>
                      <a:gd name="T5" fmla="*/ 14 h 362"/>
                      <a:gd name="T6" fmla="*/ 280 w 360"/>
                      <a:gd name="T7" fmla="*/ 30 h 362"/>
                      <a:gd name="T8" fmla="*/ 308 w 360"/>
                      <a:gd name="T9" fmla="*/ 53 h 362"/>
                      <a:gd name="T10" fmla="*/ 328 w 360"/>
                      <a:gd name="T11" fmla="*/ 81 h 362"/>
                      <a:gd name="T12" fmla="*/ 346 w 360"/>
                      <a:gd name="T13" fmla="*/ 111 h 362"/>
                      <a:gd name="T14" fmla="*/ 356 w 360"/>
                      <a:gd name="T15" fmla="*/ 145 h 362"/>
                      <a:gd name="T16" fmla="*/ 360 w 360"/>
                      <a:gd name="T17" fmla="*/ 181 h 362"/>
                      <a:gd name="T18" fmla="*/ 356 w 360"/>
                      <a:gd name="T19" fmla="*/ 217 h 362"/>
                      <a:gd name="T20" fmla="*/ 346 w 360"/>
                      <a:gd name="T21" fmla="*/ 252 h 362"/>
                      <a:gd name="T22" fmla="*/ 328 w 360"/>
                      <a:gd name="T23" fmla="*/ 282 h 362"/>
                      <a:gd name="T24" fmla="*/ 308 w 360"/>
                      <a:gd name="T25" fmla="*/ 308 h 362"/>
                      <a:gd name="T26" fmla="*/ 280 w 360"/>
                      <a:gd name="T27" fmla="*/ 330 h 362"/>
                      <a:gd name="T28" fmla="*/ 250 w 360"/>
                      <a:gd name="T29" fmla="*/ 348 h 362"/>
                      <a:gd name="T30" fmla="*/ 218 w 360"/>
                      <a:gd name="T31" fmla="*/ 358 h 362"/>
                      <a:gd name="T32" fmla="*/ 181 w 360"/>
                      <a:gd name="T33" fmla="*/ 362 h 362"/>
                      <a:gd name="T34" fmla="*/ 145 w 360"/>
                      <a:gd name="T35" fmla="*/ 358 h 362"/>
                      <a:gd name="T36" fmla="*/ 111 w 360"/>
                      <a:gd name="T37" fmla="*/ 348 h 362"/>
                      <a:gd name="T38" fmla="*/ 81 w 360"/>
                      <a:gd name="T39" fmla="*/ 330 h 362"/>
                      <a:gd name="T40" fmla="*/ 53 w 360"/>
                      <a:gd name="T41" fmla="*/ 308 h 362"/>
                      <a:gd name="T42" fmla="*/ 31 w 360"/>
                      <a:gd name="T43" fmla="*/ 282 h 362"/>
                      <a:gd name="T44" fmla="*/ 14 w 360"/>
                      <a:gd name="T45" fmla="*/ 252 h 362"/>
                      <a:gd name="T46" fmla="*/ 4 w 360"/>
                      <a:gd name="T47" fmla="*/ 217 h 362"/>
                      <a:gd name="T48" fmla="*/ 0 w 360"/>
                      <a:gd name="T49" fmla="*/ 181 h 362"/>
                      <a:gd name="T50" fmla="*/ 4 w 360"/>
                      <a:gd name="T51" fmla="*/ 145 h 362"/>
                      <a:gd name="T52" fmla="*/ 14 w 360"/>
                      <a:gd name="T53" fmla="*/ 111 h 362"/>
                      <a:gd name="T54" fmla="*/ 31 w 360"/>
                      <a:gd name="T55" fmla="*/ 81 h 362"/>
                      <a:gd name="T56" fmla="*/ 53 w 360"/>
                      <a:gd name="T57" fmla="*/ 53 h 362"/>
                      <a:gd name="T58" fmla="*/ 81 w 360"/>
                      <a:gd name="T59" fmla="*/ 30 h 362"/>
                      <a:gd name="T60" fmla="*/ 111 w 360"/>
                      <a:gd name="T61" fmla="*/ 14 h 362"/>
                      <a:gd name="T62" fmla="*/ 145 w 360"/>
                      <a:gd name="T63" fmla="*/ 4 h 362"/>
                      <a:gd name="T64" fmla="*/ 181 w 360"/>
                      <a:gd name="T6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0" h="362">
                        <a:moveTo>
                          <a:pt x="181" y="0"/>
                        </a:moveTo>
                        <a:lnTo>
                          <a:pt x="218" y="4"/>
                        </a:lnTo>
                        <a:lnTo>
                          <a:pt x="250" y="14"/>
                        </a:lnTo>
                        <a:lnTo>
                          <a:pt x="280" y="30"/>
                        </a:lnTo>
                        <a:lnTo>
                          <a:pt x="308" y="53"/>
                        </a:lnTo>
                        <a:lnTo>
                          <a:pt x="328" y="81"/>
                        </a:lnTo>
                        <a:lnTo>
                          <a:pt x="346" y="111"/>
                        </a:lnTo>
                        <a:lnTo>
                          <a:pt x="356" y="145"/>
                        </a:lnTo>
                        <a:lnTo>
                          <a:pt x="360" y="181"/>
                        </a:lnTo>
                        <a:lnTo>
                          <a:pt x="356" y="217"/>
                        </a:lnTo>
                        <a:lnTo>
                          <a:pt x="346" y="252"/>
                        </a:lnTo>
                        <a:lnTo>
                          <a:pt x="328" y="282"/>
                        </a:lnTo>
                        <a:lnTo>
                          <a:pt x="308" y="308"/>
                        </a:lnTo>
                        <a:lnTo>
                          <a:pt x="280" y="330"/>
                        </a:lnTo>
                        <a:lnTo>
                          <a:pt x="250" y="348"/>
                        </a:lnTo>
                        <a:lnTo>
                          <a:pt x="218" y="358"/>
                        </a:lnTo>
                        <a:lnTo>
                          <a:pt x="181" y="362"/>
                        </a:lnTo>
                        <a:lnTo>
                          <a:pt x="145" y="358"/>
                        </a:lnTo>
                        <a:lnTo>
                          <a:pt x="111" y="348"/>
                        </a:lnTo>
                        <a:lnTo>
                          <a:pt x="81" y="330"/>
                        </a:lnTo>
                        <a:lnTo>
                          <a:pt x="53" y="308"/>
                        </a:lnTo>
                        <a:lnTo>
                          <a:pt x="31" y="282"/>
                        </a:lnTo>
                        <a:lnTo>
                          <a:pt x="14" y="252"/>
                        </a:lnTo>
                        <a:lnTo>
                          <a:pt x="4" y="217"/>
                        </a:lnTo>
                        <a:lnTo>
                          <a:pt x="0" y="181"/>
                        </a:lnTo>
                        <a:lnTo>
                          <a:pt x="4" y="145"/>
                        </a:lnTo>
                        <a:lnTo>
                          <a:pt x="14" y="111"/>
                        </a:lnTo>
                        <a:lnTo>
                          <a:pt x="31" y="81"/>
                        </a:lnTo>
                        <a:lnTo>
                          <a:pt x="53" y="53"/>
                        </a:lnTo>
                        <a:lnTo>
                          <a:pt x="81" y="30"/>
                        </a:lnTo>
                        <a:lnTo>
                          <a:pt x="111" y="14"/>
                        </a:lnTo>
                        <a:lnTo>
                          <a:pt x="145" y="4"/>
                        </a:lnTo>
                        <a:lnTo>
                          <a:pt x="181" y="0"/>
                        </a:lnTo>
                        <a:close/>
                      </a:path>
                    </a:pathLst>
                  </a:custGeom>
                  <a:solidFill>
                    <a:srgbClr val="FFC41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7" name="Freeform 347"/>
                  <p:cNvSpPr>
                    <a:spLocks noChangeArrowheads="1"/>
                  </p:cNvSpPr>
                  <p:nvPr/>
                </p:nvSpPr>
                <p:spPr bwMode="auto">
                  <a:xfrm>
                    <a:off x="2151" y="837"/>
                    <a:ext cx="506" cy="260"/>
                  </a:xfrm>
                  <a:custGeom>
                    <a:avLst/>
                    <a:gdLst>
                      <a:gd name="T0" fmla="*/ 177 w 350"/>
                      <a:gd name="T1" fmla="*/ 0 h 350"/>
                      <a:gd name="T2" fmla="*/ 212 w 350"/>
                      <a:gd name="T3" fmla="*/ 4 h 350"/>
                      <a:gd name="T4" fmla="*/ 244 w 350"/>
                      <a:gd name="T5" fmla="*/ 14 h 350"/>
                      <a:gd name="T6" fmla="*/ 274 w 350"/>
                      <a:gd name="T7" fmla="*/ 30 h 350"/>
                      <a:gd name="T8" fmla="*/ 300 w 350"/>
                      <a:gd name="T9" fmla="*/ 51 h 350"/>
                      <a:gd name="T10" fmla="*/ 320 w 350"/>
                      <a:gd name="T11" fmla="*/ 77 h 350"/>
                      <a:gd name="T12" fmla="*/ 336 w 350"/>
                      <a:gd name="T13" fmla="*/ 107 h 350"/>
                      <a:gd name="T14" fmla="*/ 346 w 350"/>
                      <a:gd name="T15" fmla="*/ 139 h 350"/>
                      <a:gd name="T16" fmla="*/ 350 w 350"/>
                      <a:gd name="T17" fmla="*/ 175 h 350"/>
                      <a:gd name="T18" fmla="*/ 346 w 350"/>
                      <a:gd name="T19" fmla="*/ 211 h 350"/>
                      <a:gd name="T20" fmla="*/ 336 w 350"/>
                      <a:gd name="T21" fmla="*/ 244 h 350"/>
                      <a:gd name="T22" fmla="*/ 320 w 350"/>
                      <a:gd name="T23" fmla="*/ 274 h 350"/>
                      <a:gd name="T24" fmla="*/ 300 w 350"/>
                      <a:gd name="T25" fmla="*/ 298 h 350"/>
                      <a:gd name="T26" fmla="*/ 274 w 350"/>
                      <a:gd name="T27" fmla="*/ 320 h 350"/>
                      <a:gd name="T28" fmla="*/ 244 w 350"/>
                      <a:gd name="T29" fmla="*/ 336 h 350"/>
                      <a:gd name="T30" fmla="*/ 212 w 350"/>
                      <a:gd name="T31" fmla="*/ 346 h 350"/>
                      <a:gd name="T32" fmla="*/ 177 w 350"/>
                      <a:gd name="T33" fmla="*/ 350 h 350"/>
                      <a:gd name="T34" fmla="*/ 141 w 350"/>
                      <a:gd name="T35" fmla="*/ 346 h 350"/>
                      <a:gd name="T36" fmla="*/ 109 w 350"/>
                      <a:gd name="T37" fmla="*/ 336 h 350"/>
                      <a:gd name="T38" fmla="*/ 79 w 350"/>
                      <a:gd name="T39" fmla="*/ 320 h 350"/>
                      <a:gd name="T40" fmla="*/ 53 w 350"/>
                      <a:gd name="T41" fmla="*/ 298 h 350"/>
                      <a:gd name="T42" fmla="*/ 31 w 350"/>
                      <a:gd name="T43" fmla="*/ 274 h 350"/>
                      <a:gd name="T44" fmla="*/ 15 w 350"/>
                      <a:gd name="T45" fmla="*/ 244 h 350"/>
                      <a:gd name="T46" fmla="*/ 4 w 350"/>
                      <a:gd name="T47" fmla="*/ 211 h 350"/>
                      <a:gd name="T48" fmla="*/ 0 w 350"/>
                      <a:gd name="T49" fmla="*/ 175 h 350"/>
                      <a:gd name="T50" fmla="*/ 4 w 350"/>
                      <a:gd name="T51" fmla="*/ 139 h 350"/>
                      <a:gd name="T52" fmla="*/ 15 w 350"/>
                      <a:gd name="T53" fmla="*/ 107 h 350"/>
                      <a:gd name="T54" fmla="*/ 31 w 350"/>
                      <a:gd name="T55" fmla="*/ 77 h 350"/>
                      <a:gd name="T56" fmla="*/ 53 w 350"/>
                      <a:gd name="T57" fmla="*/ 51 h 350"/>
                      <a:gd name="T58" fmla="*/ 79 w 350"/>
                      <a:gd name="T59" fmla="*/ 30 h 350"/>
                      <a:gd name="T60" fmla="*/ 109 w 350"/>
                      <a:gd name="T61" fmla="*/ 14 h 350"/>
                      <a:gd name="T62" fmla="*/ 141 w 350"/>
                      <a:gd name="T63" fmla="*/ 4 h 350"/>
                      <a:gd name="T64" fmla="*/ 177 w 350"/>
                      <a:gd name="T6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0" h="350">
                        <a:moveTo>
                          <a:pt x="177" y="0"/>
                        </a:moveTo>
                        <a:lnTo>
                          <a:pt x="212" y="4"/>
                        </a:lnTo>
                        <a:lnTo>
                          <a:pt x="244" y="14"/>
                        </a:lnTo>
                        <a:lnTo>
                          <a:pt x="274" y="30"/>
                        </a:lnTo>
                        <a:lnTo>
                          <a:pt x="300" y="51"/>
                        </a:lnTo>
                        <a:lnTo>
                          <a:pt x="320" y="77"/>
                        </a:lnTo>
                        <a:lnTo>
                          <a:pt x="336" y="107"/>
                        </a:lnTo>
                        <a:lnTo>
                          <a:pt x="346" y="139"/>
                        </a:lnTo>
                        <a:lnTo>
                          <a:pt x="350" y="175"/>
                        </a:lnTo>
                        <a:lnTo>
                          <a:pt x="346" y="211"/>
                        </a:lnTo>
                        <a:lnTo>
                          <a:pt x="336" y="244"/>
                        </a:lnTo>
                        <a:lnTo>
                          <a:pt x="320" y="274"/>
                        </a:lnTo>
                        <a:lnTo>
                          <a:pt x="300" y="298"/>
                        </a:lnTo>
                        <a:lnTo>
                          <a:pt x="274" y="320"/>
                        </a:lnTo>
                        <a:lnTo>
                          <a:pt x="244" y="336"/>
                        </a:lnTo>
                        <a:lnTo>
                          <a:pt x="212" y="346"/>
                        </a:lnTo>
                        <a:lnTo>
                          <a:pt x="177" y="350"/>
                        </a:lnTo>
                        <a:lnTo>
                          <a:pt x="141" y="346"/>
                        </a:lnTo>
                        <a:lnTo>
                          <a:pt x="109" y="336"/>
                        </a:lnTo>
                        <a:lnTo>
                          <a:pt x="79" y="320"/>
                        </a:lnTo>
                        <a:lnTo>
                          <a:pt x="53" y="298"/>
                        </a:lnTo>
                        <a:lnTo>
                          <a:pt x="31" y="274"/>
                        </a:lnTo>
                        <a:lnTo>
                          <a:pt x="15" y="244"/>
                        </a:lnTo>
                        <a:lnTo>
                          <a:pt x="4" y="211"/>
                        </a:lnTo>
                        <a:lnTo>
                          <a:pt x="0" y="175"/>
                        </a:lnTo>
                        <a:lnTo>
                          <a:pt x="4" y="139"/>
                        </a:lnTo>
                        <a:lnTo>
                          <a:pt x="15" y="107"/>
                        </a:lnTo>
                        <a:lnTo>
                          <a:pt x="31" y="77"/>
                        </a:lnTo>
                        <a:lnTo>
                          <a:pt x="53" y="51"/>
                        </a:lnTo>
                        <a:lnTo>
                          <a:pt x="79" y="30"/>
                        </a:lnTo>
                        <a:lnTo>
                          <a:pt x="109" y="14"/>
                        </a:lnTo>
                        <a:lnTo>
                          <a:pt x="141" y="4"/>
                        </a:lnTo>
                        <a:lnTo>
                          <a:pt x="177" y="0"/>
                        </a:lnTo>
                        <a:close/>
                      </a:path>
                    </a:pathLst>
                  </a:custGeom>
                  <a:solidFill>
                    <a:srgbClr val="FFC61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8" name="Freeform 348"/>
                  <p:cNvSpPr>
                    <a:spLocks noChangeArrowheads="1"/>
                  </p:cNvSpPr>
                  <p:nvPr/>
                </p:nvSpPr>
                <p:spPr bwMode="auto">
                  <a:xfrm>
                    <a:off x="2159" y="840"/>
                    <a:ext cx="489" cy="252"/>
                  </a:xfrm>
                  <a:custGeom>
                    <a:avLst/>
                    <a:gdLst>
                      <a:gd name="T0" fmla="*/ 171 w 338"/>
                      <a:gd name="T1" fmla="*/ 0 h 340"/>
                      <a:gd name="T2" fmla="*/ 204 w 338"/>
                      <a:gd name="T3" fmla="*/ 4 h 340"/>
                      <a:gd name="T4" fmla="*/ 236 w 338"/>
                      <a:gd name="T5" fmla="*/ 14 h 340"/>
                      <a:gd name="T6" fmla="*/ 264 w 338"/>
                      <a:gd name="T7" fmla="*/ 30 h 340"/>
                      <a:gd name="T8" fmla="*/ 288 w 338"/>
                      <a:gd name="T9" fmla="*/ 51 h 340"/>
                      <a:gd name="T10" fmla="*/ 310 w 338"/>
                      <a:gd name="T11" fmla="*/ 75 h 340"/>
                      <a:gd name="T12" fmla="*/ 324 w 338"/>
                      <a:gd name="T13" fmla="*/ 105 h 340"/>
                      <a:gd name="T14" fmla="*/ 334 w 338"/>
                      <a:gd name="T15" fmla="*/ 137 h 340"/>
                      <a:gd name="T16" fmla="*/ 338 w 338"/>
                      <a:gd name="T17" fmla="*/ 171 h 340"/>
                      <a:gd name="T18" fmla="*/ 334 w 338"/>
                      <a:gd name="T19" fmla="*/ 205 h 340"/>
                      <a:gd name="T20" fmla="*/ 324 w 338"/>
                      <a:gd name="T21" fmla="*/ 238 h 340"/>
                      <a:gd name="T22" fmla="*/ 310 w 338"/>
                      <a:gd name="T23" fmla="*/ 266 h 340"/>
                      <a:gd name="T24" fmla="*/ 288 w 338"/>
                      <a:gd name="T25" fmla="*/ 292 h 340"/>
                      <a:gd name="T26" fmla="*/ 264 w 338"/>
                      <a:gd name="T27" fmla="*/ 312 h 340"/>
                      <a:gd name="T28" fmla="*/ 236 w 338"/>
                      <a:gd name="T29" fmla="*/ 326 h 340"/>
                      <a:gd name="T30" fmla="*/ 204 w 338"/>
                      <a:gd name="T31" fmla="*/ 336 h 340"/>
                      <a:gd name="T32" fmla="*/ 171 w 338"/>
                      <a:gd name="T33" fmla="*/ 340 h 340"/>
                      <a:gd name="T34" fmla="*/ 137 w 338"/>
                      <a:gd name="T35" fmla="*/ 336 h 340"/>
                      <a:gd name="T36" fmla="*/ 105 w 338"/>
                      <a:gd name="T37" fmla="*/ 326 h 340"/>
                      <a:gd name="T38" fmla="*/ 75 w 338"/>
                      <a:gd name="T39" fmla="*/ 312 h 340"/>
                      <a:gd name="T40" fmla="*/ 51 w 338"/>
                      <a:gd name="T41" fmla="*/ 292 h 340"/>
                      <a:gd name="T42" fmla="*/ 31 w 338"/>
                      <a:gd name="T43" fmla="*/ 266 h 340"/>
                      <a:gd name="T44" fmla="*/ 15 w 338"/>
                      <a:gd name="T45" fmla="*/ 238 h 340"/>
                      <a:gd name="T46" fmla="*/ 4 w 338"/>
                      <a:gd name="T47" fmla="*/ 205 h 340"/>
                      <a:gd name="T48" fmla="*/ 0 w 338"/>
                      <a:gd name="T49" fmla="*/ 171 h 340"/>
                      <a:gd name="T50" fmla="*/ 4 w 338"/>
                      <a:gd name="T51" fmla="*/ 137 h 340"/>
                      <a:gd name="T52" fmla="*/ 15 w 338"/>
                      <a:gd name="T53" fmla="*/ 105 h 340"/>
                      <a:gd name="T54" fmla="*/ 31 w 338"/>
                      <a:gd name="T55" fmla="*/ 75 h 340"/>
                      <a:gd name="T56" fmla="*/ 51 w 338"/>
                      <a:gd name="T57" fmla="*/ 51 h 340"/>
                      <a:gd name="T58" fmla="*/ 75 w 338"/>
                      <a:gd name="T59" fmla="*/ 30 h 340"/>
                      <a:gd name="T60" fmla="*/ 105 w 338"/>
                      <a:gd name="T61" fmla="*/ 14 h 340"/>
                      <a:gd name="T62" fmla="*/ 137 w 338"/>
                      <a:gd name="T63" fmla="*/ 4 h 340"/>
                      <a:gd name="T64" fmla="*/ 171 w 338"/>
                      <a:gd name="T6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8" h="340">
                        <a:moveTo>
                          <a:pt x="171" y="0"/>
                        </a:moveTo>
                        <a:lnTo>
                          <a:pt x="204" y="4"/>
                        </a:lnTo>
                        <a:lnTo>
                          <a:pt x="236" y="14"/>
                        </a:lnTo>
                        <a:lnTo>
                          <a:pt x="264" y="30"/>
                        </a:lnTo>
                        <a:lnTo>
                          <a:pt x="288" y="51"/>
                        </a:lnTo>
                        <a:lnTo>
                          <a:pt x="310" y="75"/>
                        </a:lnTo>
                        <a:lnTo>
                          <a:pt x="324" y="105"/>
                        </a:lnTo>
                        <a:lnTo>
                          <a:pt x="334" y="137"/>
                        </a:lnTo>
                        <a:lnTo>
                          <a:pt x="338" y="171"/>
                        </a:lnTo>
                        <a:lnTo>
                          <a:pt x="334" y="205"/>
                        </a:lnTo>
                        <a:lnTo>
                          <a:pt x="324" y="238"/>
                        </a:lnTo>
                        <a:lnTo>
                          <a:pt x="310" y="266"/>
                        </a:lnTo>
                        <a:lnTo>
                          <a:pt x="288" y="292"/>
                        </a:lnTo>
                        <a:lnTo>
                          <a:pt x="264" y="312"/>
                        </a:lnTo>
                        <a:lnTo>
                          <a:pt x="236" y="326"/>
                        </a:lnTo>
                        <a:lnTo>
                          <a:pt x="204" y="336"/>
                        </a:lnTo>
                        <a:lnTo>
                          <a:pt x="171" y="340"/>
                        </a:lnTo>
                        <a:lnTo>
                          <a:pt x="137" y="336"/>
                        </a:lnTo>
                        <a:lnTo>
                          <a:pt x="105" y="326"/>
                        </a:lnTo>
                        <a:lnTo>
                          <a:pt x="75" y="312"/>
                        </a:lnTo>
                        <a:lnTo>
                          <a:pt x="51" y="292"/>
                        </a:lnTo>
                        <a:lnTo>
                          <a:pt x="31" y="266"/>
                        </a:lnTo>
                        <a:lnTo>
                          <a:pt x="15" y="238"/>
                        </a:lnTo>
                        <a:lnTo>
                          <a:pt x="4" y="205"/>
                        </a:lnTo>
                        <a:lnTo>
                          <a:pt x="0" y="171"/>
                        </a:lnTo>
                        <a:lnTo>
                          <a:pt x="4" y="137"/>
                        </a:lnTo>
                        <a:lnTo>
                          <a:pt x="15" y="105"/>
                        </a:lnTo>
                        <a:lnTo>
                          <a:pt x="31" y="75"/>
                        </a:lnTo>
                        <a:lnTo>
                          <a:pt x="51" y="51"/>
                        </a:lnTo>
                        <a:lnTo>
                          <a:pt x="75" y="30"/>
                        </a:lnTo>
                        <a:lnTo>
                          <a:pt x="105" y="14"/>
                        </a:lnTo>
                        <a:lnTo>
                          <a:pt x="137" y="4"/>
                        </a:lnTo>
                        <a:lnTo>
                          <a:pt x="171" y="0"/>
                        </a:lnTo>
                        <a:close/>
                      </a:path>
                    </a:pathLst>
                  </a:custGeom>
                  <a:solidFill>
                    <a:srgbClr val="FFC92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49" name="Freeform 349"/>
                  <p:cNvSpPr>
                    <a:spLocks noChangeArrowheads="1"/>
                  </p:cNvSpPr>
                  <p:nvPr/>
                </p:nvSpPr>
                <p:spPr bwMode="auto">
                  <a:xfrm>
                    <a:off x="2169" y="845"/>
                    <a:ext cx="471" cy="244"/>
                  </a:xfrm>
                  <a:custGeom>
                    <a:avLst/>
                    <a:gdLst>
                      <a:gd name="T0" fmla="*/ 165 w 326"/>
                      <a:gd name="T1" fmla="*/ 0 h 330"/>
                      <a:gd name="T2" fmla="*/ 198 w 326"/>
                      <a:gd name="T3" fmla="*/ 4 h 330"/>
                      <a:gd name="T4" fmla="*/ 228 w 326"/>
                      <a:gd name="T5" fmla="*/ 12 h 330"/>
                      <a:gd name="T6" fmla="*/ 256 w 326"/>
                      <a:gd name="T7" fmla="*/ 29 h 330"/>
                      <a:gd name="T8" fmla="*/ 280 w 326"/>
                      <a:gd name="T9" fmla="*/ 49 h 330"/>
                      <a:gd name="T10" fmla="*/ 298 w 326"/>
                      <a:gd name="T11" fmla="*/ 73 h 330"/>
                      <a:gd name="T12" fmla="*/ 314 w 326"/>
                      <a:gd name="T13" fmla="*/ 101 h 330"/>
                      <a:gd name="T14" fmla="*/ 322 w 326"/>
                      <a:gd name="T15" fmla="*/ 133 h 330"/>
                      <a:gd name="T16" fmla="*/ 326 w 326"/>
                      <a:gd name="T17" fmla="*/ 165 h 330"/>
                      <a:gd name="T18" fmla="*/ 322 w 326"/>
                      <a:gd name="T19" fmla="*/ 197 h 330"/>
                      <a:gd name="T20" fmla="*/ 314 w 326"/>
                      <a:gd name="T21" fmla="*/ 230 h 330"/>
                      <a:gd name="T22" fmla="*/ 298 w 326"/>
                      <a:gd name="T23" fmla="*/ 258 h 330"/>
                      <a:gd name="T24" fmla="*/ 280 w 326"/>
                      <a:gd name="T25" fmla="*/ 282 h 330"/>
                      <a:gd name="T26" fmla="*/ 256 w 326"/>
                      <a:gd name="T27" fmla="*/ 302 h 330"/>
                      <a:gd name="T28" fmla="*/ 228 w 326"/>
                      <a:gd name="T29" fmla="*/ 318 h 330"/>
                      <a:gd name="T30" fmla="*/ 198 w 326"/>
                      <a:gd name="T31" fmla="*/ 326 h 330"/>
                      <a:gd name="T32" fmla="*/ 165 w 326"/>
                      <a:gd name="T33" fmla="*/ 330 h 330"/>
                      <a:gd name="T34" fmla="*/ 131 w 326"/>
                      <a:gd name="T35" fmla="*/ 326 h 330"/>
                      <a:gd name="T36" fmla="*/ 101 w 326"/>
                      <a:gd name="T37" fmla="*/ 318 h 330"/>
                      <a:gd name="T38" fmla="*/ 73 w 326"/>
                      <a:gd name="T39" fmla="*/ 302 h 330"/>
                      <a:gd name="T40" fmla="*/ 49 w 326"/>
                      <a:gd name="T41" fmla="*/ 282 h 330"/>
                      <a:gd name="T42" fmla="*/ 29 w 326"/>
                      <a:gd name="T43" fmla="*/ 258 h 330"/>
                      <a:gd name="T44" fmla="*/ 13 w 326"/>
                      <a:gd name="T45" fmla="*/ 230 h 330"/>
                      <a:gd name="T46" fmla="*/ 5 w 326"/>
                      <a:gd name="T47" fmla="*/ 197 h 330"/>
                      <a:gd name="T48" fmla="*/ 0 w 326"/>
                      <a:gd name="T49" fmla="*/ 165 h 330"/>
                      <a:gd name="T50" fmla="*/ 5 w 326"/>
                      <a:gd name="T51" fmla="*/ 133 h 330"/>
                      <a:gd name="T52" fmla="*/ 13 w 326"/>
                      <a:gd name="T53" fmla="*/ 101 h 330"/>
                      <a:gd name="T54" fmla="*/ 29 w 326"/>
                      <a:gd name="T55" fmla="*/ 73 h 330"/>
                      <a:gd name="T56" fmla="*/ 49 w 326"/>
                      <a:gd name="T57" fmla="*/ 49 h 330"/>
                      <a:gd name="T58" fmla="*/ 73 w 326"/>
                      <a:gd name="T59" fmla="*/ 29 h 330"/>
                      <a:gd name="T60" fmla="*/ 101 w 326"/>
                      <a:gd name="T61" fmla="*/ 12 h 330"/>
                      <a:gd name="T62" fmla="*/ 131 w 326"/>
                      <a:gd name="T63" fmla="*/ 4 h 330"/>
                      <a:gd name="T64" fmla="*/ 165 w 326"/>
                      <a:gd name="T6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6" h="330">
                        <a:moveTo>
                          <a:pt x="165" y="0"/>
                        </a:moveTo>
                        <a:lnTo>
                          <a:pt x="198" y="4"/>
                        </a:lnTo>
                        <a:lnTo>
                          <a:pt x="228" y="12"/>
                        </a:lnTo>
                        <a:lnTo>
                          <a:pt x="256" y="29"/>
                        </a:lnTo>
                        <a:lnTo>
                          <a:pt x="280" y="49"/>
                        </a:lnTo>
                        <a:lnTo>
                          <a:pt x="298" y="73"/>
                        </a:lnTo>
                        <a:lnTo>
                          <a:pt x="314" y="101"/>
                        </a:lnTo>
                        <a:lnTo>
                          <a:pt x="322" y="133"/>
                        </a:lnTo>
                        <a:lnTo>
                          <a:pt x="326" y="165"/>
                        </a:lnTo>
                        <a:lnTo>
                          <a:pt x="322" y="197"/>
                        </a:lnTo>
                        <a:lnTo>
                          <a:pt x="314" y="230"/>
                        </a:lnTo>
                        <a:lnTo>
                          <a:pt x="298" y="258"/>
                        </a:lnTo>
                        <a:lnTo>
                          <a:pt x="280" y="282"/>
                        </a:lnTo>
                        <a:lnTo>
                          <a:pt x="256" y="302"/>
                        </a:lnTo>
                        <a:lnTo>
                          <a:pt x="228" y="318"/>
                        </a:lnTo>
                        <a:lnTo>
                          <a:pt x="198" y="326"/>
                        </a:lnTo>
                        <a:lnTo>
                          <a:pt x="165" y="330"/>
                        </a:lnTo>
                        <a:lnTo>
                          <a:pt x="131" y="326"/>
                        </a:lnTo>
                        <a:lnTo>
                          <a:pt x="101" y="318"/>
                        </a:lnTo>
                        <a:lnTo>
                          <a:pt x="73" y="302"/>
                        </a:lnTo>
                        <a:lnTo>
                          <a:pt x="49" y="282"/>
                        </a:lnTo>
                        <a:lnTo>
                          <a:pt x="29" y="258"/>
                        </a:lnTo>
                        <a:lnTo>
                          <a:pt x="13" y="230"/>
                        </a:lnTo>
                        <a:lnTo>
                          <a:pt x="5" y="197"/>
                        </a:lnTo>
                        <a:lnTo>
                          <a:pt x="0" y="165"/>
                        </a:lnTo>
                        <a:lnTo>
                          <a:pt x="5" y="133"/>
                        </a:lnTo>
                        <a:lnTo>
                          <a:pt x="13" y="101"/>
                        </a:lnTo>
                        <a:lnTo>
                          <a:pt x="29" y="73"/>
                        </a:lnTo>
                        <a:lnTo>
                          <a:pt x="49" y="49"/>
                        </a:lnTo>
                        <a:lnTo>
                          <a:pt x="73" y="29"/>
                        </a:lnTo>
                        <a:lnTo>
                          <a:pt x="101" y="12"/>
                        </a:lnTo>
                        <a:lnTo>
                          <a:pt x="131" y="4"/>
                        </a:lnTo>
                        <a:lnTo>
                          <a:pt x="165" y="0"/>
                        </a:lnTo>
                        <a:close/>
                      </a:path>
                    </a:pathLst>
                  </a:custGeom>
                  <a:solidFill>
                    <a:srgbClr val="FFCC3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0" name="Freeform 350"/>
                  <p:cNvSpPr>
                    <a:spLocks noChangeArrowheads="1"/>
                  </p:cNvSpPr>
                  <p:nvPr/>
                </p:nvSpPr>
                <p:spPr bwMode="auto">
                  <a:xfrm>
                    <a:off x="2179" y="849"/>
                    <a:ext cx="455" cy="235"/>
                  </a:xfrm>
                  <a:custGeom>
                    <a:avLst/>
                    <a:gdLst>
                      <a:gd name="T0" fmla="*/ 158 w 315"/>
                      <a:gd name="T1" fmla="*/ 0 h 318"/>
                      <a:gd name="T2" fmla="*/ 189 w 315"/>
                      <a:gd name="T3" fmla="*/ 4 h 318"/>
                      <a:gd name="T4" fmla="*/ 219 w 315"/>
                      <a:gd name="T5" fmla="*/ 12 h 318"/>
                      <a:gd name="T6" fmla="*/ 245 w 315"/>
                      <a:gd name="T7" fmla="*/ 27 h 318"/>
                      <a:gd name="T8" fmla="*/ 269 w 315"/>
                      <a:gd name="T9" fmla="*/ 47 h 318"/>
                      <a:gd name="T10" fmla="*/ 287 w 315"/>
                      <a:gd name="T11" fmla="*/ 71 h 318"/>
                      <a:gd name="T12" fmla="*/ 303 w 315"/>
                      <a:gd name="T13" fmla="*/ 97 h 318"/>
                      <a:gd name="T14" fmla="*/ 311 w 315"/>
                      <a:gd name="T15" fmla="*/ 127 h 318"/>
                      <a:gd name="T16" fmla="*/ 315 w 315"/>
                      <a:gd name="T17" fmla="*/ 159 h 318"/>
                      <a:gd name="T18" fmla="*/ 311 w 315"/>
                      <a:gd name="T19" fmla="*/ 191 h 318"/>
                      <a:gd name="T20" fmla="*/ 303 w 315"/>
                      <a:gd name="T21" fmla="*/ 222 h 318"/>
                      <a:gd name="T22" fmla="*/ 287 w 315"/>
                      <a:gd name="T23" fmla="*/ 248 h 318"/>
                      <a:gd name="T24" fmla="*/ 269 w 315"/>
                      <a:gd name="T25" fmla="*/ 272 h 318"/>
                      <a:gd name="T26" fmla="*/ 245 w 315"/>
                      <a:gd name="T27" fmla="*/ 292 h 318"/>
                      <a:gd name="T28" fmla="*/ 219 w 315"/>
                      <a:gd name="T29" fmla="*/ 306 h 318"/>
                      <a:gd name="T30" fmla="*/ 189 w 315"/>
                      <a:gd name="T31" fmla="*/ 314 h 318"/>
                      <a:gd name="T32" fmla="*/ 158 w 315"/>
                      <a:gd name="T33" fmla="*/ 318 h 318"/>
                      <a:gd name="T34" fmla="*/ 126 w 315"/>
                      <a:gd name="T35" fmla="*/ 314 h 318"/>
                      <a:gd name="T36" fmla="*/ 96 w 315"/>
                      <a:gd name="T37" fmla="*/ 306 h 318"/>
                      <a:gd name="T38" fmla="*/ 70 w 315"/>
                      <a:gd name="T39" fmla="*/ 292 h 318"/>
                      <a:gd name="T40" fmla="*/ 46 w 315"/>
                      <a:gd name="T41" fmla="*/ 272 h 318"/>
                      <a:gd name="T42" fmla="*/ 26 w 315"/>
                      <a:gd name="T43" fmla="*/ 248 h 318"/>
                      <a:gd name="T44" fmla="*/ 12 w 315"/>
                      <a:gd name="T45" fmla="*/ 222 h 318"/>
                      <a:gd name="T46" fmla="*/ 4 w 315"/>
                      <a:gd name="T47" fmla="*/ 191 h 318"/>
                      <a:gd name="T48" fmla="*/ 0 w 315"/>
                      <a:gd name="T49" fmla="*/ 159 h 318"/>
                      <a:gd name="T50" fmla="*/ 4 w 315"/>
                      <a:gd name="T51" fmla="*/ 127 h 318"/>
                      <a:gd name="T52" fmla="*/ 12 w 315"/>
                      <a:gd name="T53" fmla="*/ 97 h 318"/>
                      <a:gd name="T54" fmla="*/ 26 w 315"/>
                      <a:gd name="T55" fmla="*/ 71 h 318"/>
                      <a:gd name="T56" fmla="*/ 46 w 315"/>
                      <a:gd name="T57" fmla="*/ 47 h 318"/>
                      <a:gd name="T58" fmla="*/ 70 w 315"/>
                      <a:gd name="T59" fmla="*/ 27 h 318"/>
                      <a:gd name="T60" fmla="*/ 96 w 315"/>
                      <a:gd name="T61" fmla="*/ 12 h 318"/>
                      <a:gd name="T62" fmla="*/ 126 w 315"/>
                      <a:gd name="T63" fmla="*/ 4 h 318"/>
                      <a:gd name="T64" fmla="*/ 158 w 315"/>
                      <a:gd name="T6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18">
                        <a:moveTo>
                          <a:pt x="158" y="0"/>
                        </a:moveTo>
                        <a:lnTo>
                          <a:pt x="189" y="4"/>
                        </a:lnTo>
                        <a:lnTo>
                          <a:pt x="219" y="12"/>
                        </a:lnTo>
                        <a:lnTo>
                          <a:pt x="245" y="27"/>
                        </a:lnTo>
                        <a:lnTo>
                          <a:pt x="269" y="47"/>
                        </a:lnTo>
                        <a:lnTo>
                          <a:pt x="287" y="71"/>
                        </a:lnTo>
                        <a:lnTo>
                          <a:pt x="303" y="97"/>
                        </a:lnTo>
                        <a:lnTo>
                          <a:pt x="311" y="127"/>
                        </a:lnTo>
                        <a:lnTo>
                          <a:pt x="315" y="159"/>
                        </a:lnTo>
                        <a:lnTo>
                          <a:pt x="311" y="191"/>
                        </a:lnTo>
                        <a:lnTo>
                          <a:pt x="303" y="222"/>
                        </a:lnTo>
                        <a:lnTo>
                          <a:pt x="287" y="248"/>
                        </a:lnTo>
                        <a:lnTo>
                          <a:pt x="269" y="272"/>
                        </a:lnTo>
                        <a:lnTo>
                          <a:pt x="245" y="292"/>
                        </a:lnTo>
                        <a:lnTo>
                          <a:pt x="219" y="306"/>
                        </a:lnTo>
                        <a:lnTo>
                          <a:pt x="189" y="314"/>
                        </a:lnTo>
                        <a:lnTo>
                          <a:pt x="158" y="318"/>
                        </a:lnTo>
                        <a:lnTo>
                          <a:pt x="126" y="314"/>
                        </a:lnTo>
                        <a:lnTo>
                          <a:pt x="96" y="306"/>
                        </a:lnTo>
                        <a:lnTo>
                          <a:pt x="70" y="292"/>
                        </a:lnTo>
                        <a:lnTo>
                          <a:pt x="46" y="272"/>
                        </a:lnTo>
                        <a:lnTo>
                          <a:pt x="26" y="248"/>
                        </a:lnTo>
                        <a:lnTo>
                          <a:pt x="12" y="222"/>
                        </a:lnTo>
                        <a:lnTo>
                          <a:pt x="4" y="191"/>
                        </a:lnTo>
                        <a:lnTo>
                          <a:pt x="0" y="159"/>
                        </a:lnTo>
                        <a:lnTo>
                          <a:pt x="4" y="127"/>
                        </a:lnTo>
                        <a:lnTo>
                          <a:pt x="12" y="97"/>
                        </a:lnTo>
                        <a:lnTo>
                          <a:pt x="26" y="71"/>
                        </a:lnTo>
                        <a:lnTo>
                          <a:pt x="46" y="47"/>
                        </a:lnTo>
                        <a:lnTo>
                          <a:pt x="70" y="27"/>
                        </a:lnTo>
                        <a:lnTo>
                          <a:pt x="96" y="12"/>
                        </a:lnTo>
                        <a:lnTo>
                          <a:pt x="126" y="4"/>
                        </a:lnTo>
                        <a:lnTo>
                          <a:pt x="158" y="0"/>
                        </a:lnTo>
                        <a:close/>
                      </a:path>
                    </a:pathLst>
                  </a:custGeom>
                  <a:solidFill>
                    <a:srgbClr val="FFCE3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1" name="Freeform 351"/>
                  <p:cNvSpPr>
                    <a:spLocks noChangeArrowheads="1"/>
                  </p:cNvSpPr>
                  <p:nvPr/>
                </p:nvSpPr>
                <p:spPr bwMode="auto">
                  <a:xfrm>
                    <a:off x="2185" y="854"/>
                    <a:ext cx="440" cy="225"/>
                  </a:xfrm>
                  <a:custGeom>
                    <a:avLst/>
                    <a:gdLst>
                      <a:gd name="T0" fmla="*/ 154 w 305"/>
                      <a:gd name="T1" fmla="*/ 0 h 306"/>
                      <a:gd name="T2" fmla="*/ 185 w 305"/>
                      <a:gd name="T3" fmla="*/ 4 h 306"/>
                      <a:gd name="T4" fmla="*/ 213 w 305"/>
                      <a:gd name="T5" fmla="*/ 12 h 306"/>
                      <a:gd name="T6" fmla="*/ 239 w 305"/>
                      <a:gd name="T7" fmla="*/ 27 h 306"/>
                      <a:gd name="T8" fmla="*/ 261 w 305"/>
                      <a:gd name="T9" fmla="*/ 45 h 306"/>
                      <a:gd name="T10" fmla="*/ 279 w 305"/>
                      <a:gd name="T11" fmla="*/ 67 h 306"/>
                      <a:gd name="T12" fmla="*/ 293 w 305"/>
                      <a:gd name="T13" fmla="*/ 93 h 306"/>
                      <a:gd name="T14" fmla="*/ 301 w 305"/>
                      <a:gd name="T15" fmla="*/ 123 h 306"/>
                      <a:gd name="T16" fmla="*/ 305 w 305"/>
                      <a:gd name="T17" fmla="*/ 153 h 306"/>
                      <a:gd name="T18" fmla="*/ 301 w 305"/>
                      <a:gd name="T19" fmla="*/ 183 h 306"/>
                      <a:gd name="T20" fmla="*/ 293 w 305"/>
                      <a:gd name="T21" fmla="*/ 214 h 306"/>
                      <a:gd name="T22" fmla="*/ 279 w 305"/>
                      <a:gd name="T23" fmla="*/ 240 h 306"/>
                      <a:gd name="T24" fmla="*/ 261 w 305"/>
                      <a:gd name="T25" fmla="*/ 262 h 306"/>
                      <a:gd name="T26" fmla="*/ 239 w 305"/>
                      <a:gd name="T27" fmla="*/ 280 h 306"/>
                      <a:gd name="T28" fmla="*/ 213 w 305"/>
                      <a:gd name="T29" fmla="*/ 294 h 306"/>
                      <a:gd name="T30" fmla="*/ 185 w 305"/>
                      <a:gd name="T31" fmla="*/ 302 h 306"/>
                      <a:gd name="T32" fmla="*/ 154 w 305"/>
                      <a:gd name="T33" fmla="*/ 306 h 306"/>
                      <a:gd name="T34" fmla="*/ 124 w 305"/>
                      <a:gd name="T35" fmla="*/ 302 h 306"/>
                      <a:gd name="T36" fmla="*/ 94 w 305"/>
                      <a:gd name="T37" fmla="*/ 294 h 306"/>
                      <a:gd name="T38" fmla="*/ 68 w 305"/>
                      <a:gd name="T39" fmla="*/ 280 h 306"/>
                      <a:gd name="T40" fmla="*/ 46 w 305"/>
                      <a:gd name="T41" fmla="*/ 262 h 306"/>
                      <a:gd name="T42" fmla="*/ 26 w 305"/>
                      <a:gd name="T43" fmla="*/ 240 h 306"/>
                      <a:gd name="T44" fmla="*/ 12 w 305"/>
                      <a:gd name="T45" fmla="*/ 214 h 306"/>
                      <a:gd name="T46" fmla="*/ 4 w 305"/>
                      <a:gd name="T47" fmla="*/ 183 h 306"/>
                      <a:gd name="T48" fmla="*/ 0 w 305"/>
                      <a:gd name="T49" fmla="*/ 153 h 306"/>
                      <a:gd name="T50" fmla="*/ 4 w 305"/>
                      <a:gd name="T51" fmla="*/ 123 h 306"/>
                      <a:gd name="T52" fmla="*/ 12 w 305"/>
                      <a:gd name="T53" fmla="*/ 93 h 306"/>
                      <a:gd name="T54" fmla="*/ 26 w 305"/>
                      <a:gd name="T55" fmla="*/ 67 h 306"/>
                      <a:gd name="T56" fmla="*/ 46 w 305"/>
                      <a:gd name="T57" fmla="*/ 45 h 306"/>
                      <a:gd name="T58" fmla="*/ 68 w 305"/>
                      <a:gd name="T59" fmla="*/ 27 h 306"/>
                      <a:gd name="T60" fmla="*/ 94 w 305"/>
                      <a:gd name="T61" fmla="*/ 12 h 306"/>
                      <a:gd name="T62" fmla="*/ 124 w 305"/>
                      <a:gd name="T63" fmla="*/ 4 h 306"/>
                      <a:gd name="T64" fmla="*/ 154 w 305"/>
                      <a:gd name="T65"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5" h="306">
                        <a:moveTo>
                          <a:pt x="154" y="0"/>
                        </a:moveTo>
                        <a:lnTo>
                          <a:pt x="185" y="4"/>
                        </a:lnTo>
                        <a:lnTo>
                          <a:pt x="213" y="12"/>
                        </a:lnTo>
                        <a:lnTo>
                          <a:pt x="239" y="27"/>
                        </a:lnTo>
                        <a:lnTo>
                          <a:pt x="261" y="45"/>
                        </a:lnTo>
                        <a:lnTo>
                          <a:pt x="279" y="67"/>
                        </a:lnTo>
                        <a:lnTo>
                          <a:pt x="293" y="93"/>
                        </a:lnTo>
                        <a:lnTo>
                          <a:pt x="301" y="123"/>
                        </a:lnTo>
                        <a:lnTo>
                          <a:pt x="305" y="153"/>
                        </a:lnTo>
                        <a:lnTo>
                          <a:pt x="301" y="183"/>
                        </a:lnTo>
                        <a:lnTo>
                          <a:pt x="293" y="214"/>
                        </a:lnTo>
                        <a:lnTo>
                          <a:pt x="279" y="240"/>
                        </a:lnTo>
                        <a:lnTo>
                          <a:pt x="261" y="262"/>
                        </a:lnTo>
                        <a:lnTo>
                          <a:pt x="239" y="280"/>
                        </a:lnTo>
                        <a:lnTo>
                          <a:pt x="213" y="294"/>
                        </a:lnTo>
                        <a:lnTo>
                          <a:pt x="185" y="302"/>
                        </a:lnTo>
                        <a:lnTo>
                          <a:pt x="154" y="306"/>
                        </a:lnTo>
                        <a:lnTo>
                          <a:pt x="124" y="302"/>
                        </a:lnTo>
                        <a:lnTo>
                          <a:pt x="94" y="294"/>
                        </a:lnTo>
                        <a:lnTo>
                          <a:pt x="68" y="280"/>
                        </a:lnTo>
                        <a:lnTo>
                          <a:pt x="46" y="262"/>
                        </a:lnTo>
                        <a:lnTo>
                          <a:pt x="26" y="240"/>
                        </a:lnTo>
                        <a:lnTo>
                          <a:pt x="12" y="214"/>
                        </a:lnTo>
                        <a:lnTo>
                          <a:pt x="4" y="183"/>
                        </a:lnTo>
                        <a:lnTo>
                          <a:pt x="0" y="153"/>
                        </a:lnTo>
                        <a:lnTo>
                          <a:pt x="4" y="123"/>
                        </a:lnTo>
                        <a:lnTo>
                          <a:pt x="12" y="93"/>
                        </a:lnTo>
                        <a:lnTo>
                          <a:pt x="26" y="67"/>
                        </a:lnTo>
                        <a:lnTo>
                          <a:pt x="46" y="45"/>
                        </a:lnTo>
                        <a:lnTo>
                          <a:pt x="68" y="27"/>
                        </a:lnTo>
                        <a:lnTo>
                          <a:pt x="94" y="12"/>
                        </a:lnTo>
                        <a:lnTo>
                          <a:pt x="124" y="4"/>
                        </a:lnTo>
                        <a:lnTo>
                          <a:pt x="154" y="0"/>
                        </a:lnTo>
                        <a:close/>
                      </a:path>
                    </a:pathLst>
                  </a:custGeom>
                  <a:solidFill>
                    <a:srgbClr val="FFD14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2" name="Freeform 352"/>
                  <p:cNvSpPr>
                    <a:spLocks noChangeArrowheads="1"/>
                  </p:cNvSpPr>
                  <p:nvPr/>
                </p:nvSpPr>
                <p:spPr bwMode="auto">
                  <a:xfrm>
                    <a:off x="2194" y="859"/>
                    <a:ext cx="422" cy="216"/>
                  </a:xfrm>
                  <a:custGeom>
                    <a:avLst/>
                    <a:gdLst>
                      <a:gd name="T0" fmla="*/ 148 w 293"/>
                      <a:gd name="T1" fmla="*/ 0 h 294"/>
                      <a:gd name="T2" fmla="*/ 179 w 293"/>
                      <a:gd name="T3" fmla="*/ 2 h 294"/>
                      <a:gd name="T4" fmla="*/ 205 w 293"/>
                      <a:gd name="T5" fmla="*/ 13 h 294"/>
                      <a:gd name="T6" fmla="*/ 229 w 293"/>
                      <a:gd name="T7" fmla="*/ 25 h 294"/>
                      <a:gd name="T8" fmla="*/ 251 w 293"/>
                      <a:gd name="T9" fmla="*/ 43 h 294"/>
                      <a:gd name="T10" fmla="*/ 269 w 293"/>
                      <a:gd name="T11" fmla="*/ 65 h 294"/>
                      <a:gd name="T12" fmla="*/ 281 w 293"/>
                      <a:gd name="T13" fmla="*/ 89 h 294"/>
                      <a:gd name="T14" fmla="*/ 291 w 293"/>
                      <a:gd name="T15" fmla="*/ 117 h 294"/>
                      <a:gd name="T16" fmla="*/ 293 w 293"/>
                      <a:gd name="T17" fmla="*/ 147 h 294"/>
                      <a:gd name="T18" fmla="*/ 291 w 293"/>
                      <a:gd name="T19" fmla="*/ 177 h 294"/>
                      <a:gd name="T20" fmla="*/ 281 w 293"/>
                      <a:gd name="T21" fmla="*/ 206 h 294"/>
                      <a:gd name="T22" fmla="*/ 269 w 293"/>
                      <a:gd name="T23" fmla="*/ 230 h 294"/>
                      <a:gd name="T24" fmla="*/ 251 w 293"/>
                      <a:gd name="T25" fmla="*/ 252 h 294"/>
                      <a:gd name="T26" fmla="*/ 229 w 293"/>
                      <a:gd name="T27" fmla="*/ 270 h 294"/>
                      <a:gd name="T28" fmla="*/ 205 w 293"/>
                      <a:gd name="T29" fmla="*/ 282 h 294"/>
                      <a:gd name="T30" fmla="*/ 179 w 293"/>
                      <a:gd name="T31" fmla="*/ 292 h 294"/>
                      <a:gd name="T32" fmla="*/ 148 w 293"/>
                      <a:gd name="T33" fmla="*/ 294 h 294"/>
                      <a:gd name="T34" fmla="*/ 118 w 293"/>
                      <a:gd name="T35" fmla="*/ 292 h 294"/>
                      <a:gd name="T36" fmla="*/ 90 w 293"/>
                      <a:gd name="T37" fmla="*/ 282 h 294"/>
                      <a:gd name="T38" fmla="*/ 66 w 293"/>
                      <a:gd name="T39" fmla="*/ 270 h 294"/>
                      <a:gd name="T40" fmla="*/ 44 w 293"/>
                      <a:gd name="T41" fmla="*/ 252 h 294"/>
                      <a:gd name="T42" fmla="*/ 26 w 293"/>
                      <a:gd name="T43" fmla="*/ 230 h 294"/>
                      <a:gd name="T44" fmla="*/ 12 w 293"/>
                      <a:gd name="T45" fmla="*/ 206 h 294"/>
                      <a:gd name="T46" fmla="*/ 2 w 293"/>
                      <a:gd name="T47" fmla="*/ 177 h 294"/>
                      <a:gd name="T48" fmla="*/ 0 w 293"/>
                      <a:gd name="T49" fmla="*/ 147 h 294"/>
                      <a:gd name="T50" fmla="*/ 2 w 293"/>
                      <a:gd name="T51" fmla="*/ 117 h 294"/>
                      <a:gd name="T52" fmla="*/ 12 w 293"/>
                      <a:gd name="T53" fmla="*/ 89 h 294"/>
                      <a:gd name="T54" fmla="*/ 26 w 293"/>
                      <a:gd name="T55" fmla="*/ 65 h 294"/>
                      <a:gd name="T56" fmla="*/ 44 w 293"/>
                      <a:gd name="T57" fmla="*/ 43 h 294"/>
                      <a:gd name="T58" fmla="*/ 66 w 293"/>
                      <a:gd name="T59" fmla="*/ 25 h 294"/>
                      <a:gd name="T60" fmla="*/ 90 w 293"/>
                      <a:gd name="T61" fmla="*/ 13 h 294"/>
                      <a:gd name="T62" fmla="*/ 118 w 293"/>
                      <a:gd name="T63" fmla="*/ 2 h 294"/>
                      <a:gd name="T64" fmla="*/ 148 w 293"/>
                      <a:gd name="T6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 h="294">
                        <a:moveTo>
                          <a:pt x="148" y="0"/>
                        </a:moveTo>
                        <a:lnTo>
                          <a:pt x="179" y="2"/>
                        </a:lnTo>
                        <a:lnTo>
                          <a:pt x="205" y="13"/>
                        </a:lnTo>
                        <a:lnTo>
                          <a:pt x="229" y="25"/>
                        </a:lnTo>
                        <a:lnTo>
                          <a:pt x="251" y="43"/>
                        </a:lnTo>
                        <a:lnTo>
                          <a:pt x="269" y="65"/>
                        </a:lnTo>
                        <a:lnTo>
                          <a:pt x="281" y="89"/>
                        </a:lnTo>
                        <a:lnTo>
                          <a:pt x="291" y="117"/>
                        </a:lnTo>
                        <a:lnTo>
                          <a:pt x="293" y="147"/>
                        </a:lnTo>
                        <a:lnTo>
                          <a:pt x="291" y="177"/>
                        </a:lnTo>
                        <a:lnTo>
                          <a:pt x="281" y="206"/>
                        </a:lnTo>
                        <a:lnTo>
                          <a:pt x="269" y="230"/>
                        </a:lnTo>
                        <a:lnTo>
                          <a:pt x="251" y="252"/>
                        </a:lnTo>
                        <a:lnTo>
                          <a:pt x="229" y="270"/>
                        </a:lnTo>
                        <a:lnTo>
                          <a:pt x="205" y="282"/>
                        </a:lnTo>
                        <a:lnTo>
                          <a:pt x="179" y="292"/>
                        </a:lnTo>
                        <a:lnTo>
                          <a:pt x="148" y="294"/>
                        </a:lnTo>
                        <a:lnTo>
                          <a:pt x="118" y="292"/>
                        </a:lnTo>
                        <a:lnTo>
                          <a:pt x="90" y="282"/>
                        </a:lnTo>
                        <a:lnTo>
                          <a:pt x="66" y="270"/>
                        </a:lnTo>
                        <a:lnTo>
                          <a:pt x="44" y="252"/>
                        </a:lnTo>
                        <a:lnTo>
                          <a:pt x="26" y="230"/>
                        </a:lnTo>
                        <a:lnTo>
                          <a:pt x="12" y="206"/>
                        </a:lnTo>
                        <a:lnTo>
                          <a:pt x="2" y="177"/>
                        </a:lnTo>
                        <a:lnTo>
                          <a:pt x="0" y="147"/>
                        </a:lnTo>
                        <a:lnTo>
                          <a:pt x="2" y="117"/>
                        </a:lnTo>
                        <a:lnTo>
                          <a:pt x="12" y="89"/>
                        </a:lnTo>
                        <a:lnTo>
                          <a:pt x="26" y="65"/>
                        </a:lnTo>
                        <a:lnTo>
                          <a:pt x="44" y="43"/>
                        </a:lnTo>
                        <a:lnTo>
                          <a:pt x="66" y="25"/>
                        </a:lnTo>
                        <a:lnTo>
                          <a:pt x="90" y="13"/>
                        </a:lnTo>
                        <a:lnTo>
                          <a:pt x="118" y="2"/>
                        </a:lnTo>
                        <a:lnTo>
                          <a:pt x="148" y="0"/>
                        </a:lnTo>
                        <a:close/>
                      </a:path>
                    </a:pathLst>
                  </a:custGeom>
                  <a:solidFill>
                    <a:srgbClr val="FFD34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3" name="Freeform 353"/>
                  <p:cNvSpPr>
                    <a:spLocks noChangeArrowheads="1"/>
                  </p:cNvSpPr>
                  <p:nvPr/>
                </p:nvSpPr>
                <p:spPr bwMode="auto">
                  <a:xfrm>
                    <a:off x="2203" y="862"/>
                    <a:ext cx="404" cy="210"/>
                  </a:xfrm>
                  <a:custGeom>
                    <a:avLst/>
                    <a:gdLst>
                      <a:gd name="T0" fmla="*/ 142 w 281"/>
                      <a:gd name="T1" fmla="*/ 0 h 286"/>
                      <a:gd name="T2" fmla="*/ 171 w 281"/>
                      <a:gd name="T3" fmla="*/ 2 h 286"/>
                      <a:gd name="T4" fmla="*/ 197 w 281"/>
                      <a:gd name="T5" fmla="*/ 13 h 286"/>
                      <a:gd name="T6" fmla="*/ 221 w 281"/>
                      <a:gd name="T7" fmla="*/ 25 h 286"/>
                      <a:gd name="T8" fmla="*/ 241 w 281"/>
                      <a:gd name="T9" fmla="*/ 43 h 286"/>
                      <a:gd name="T10" fmla="*/ 257 w 281"/>
                      <a:gd name="T11" fmla="*/ 63 h 286"/>
                      <a:gd name="T12" fmla="*/ 271 w 281"/>
                      <a:gd name="T13" fmla="*/ 87 h 286"/>
                      <a:gd name="T14" fmla="*/ 279 w 281"/>
                      <a:gd name="T15" fmla="*/ 115 h 286"/>
                      <a:gd name="T16" fmla="*/ 281 w 281"/>
                      <a:gd name="T17" fmla="*/ 143 h 286"/>
                      <a:gd name="T18" fmla="*/ 279 w 281"/>
                      <a:gd name="T19" fmla="*/ 171 h 286"/>
                      <a:gd name="T20" fmla="*/ 271 w 281"/>
                      <a:gd name="T21" fmla="*/ 200 h 286"/>
                      <a:gd name="T22" fmla="*/ 257 w 281"/>
                      <a:gd name="T23" fmla="*/ 224 h 286"/>
                      <a:gd name="T24" fmla="*/ 241 w 281"/>
                      <a:gd name="T25" fmla="*/ 244 h 286"/>
                      <a:gd name="T26" fmla="*/ 221 w 281"/>
                      <a:gd name="T27" fmla="*/ 262 h 286"/>
                      <a:gd name="T28" fmla="*/ 197 w 281"/>
                      <a:gd name="T29" fmla="*/ 274 h 286"/>
                      <a:gd name="T30" fmla="*/ 171 w 281"/>
                      <a:gd name="T31" fmla="*/ 284 h 286"/>
                      <a:gd name="T32" fmla="*/ 142 w 281"/>
                      <a:gd name="T33" fmla="*/ 286 h 286"/>
                      <a:gd name="T34" fmla="*/ 114 w 281"/>
                      <a:gd name="T35" fmla="*/ 284 h 286"/>
                      <a:gd name="T36" fmla="*/ 86 w 281"/>
                      <a:gd name="T37" fmla="*/ 274 h 286"/>
                      <a:gd name="T38" fmla="*/ 62 w 281"/>
                      <a:gd name="T39" fmla="*/ 262 h 286"/>
                      <a:gd name="T40" fmla="*/ 42 w 281"/>
                      <a:gd name="T41" fmla="*/ 244 h 286"/>
                      <a:gd name="T42" fmla="*/ 24 w 281"/>
                      <a:gd name="T43" fmla="*/ 224 h 286"/>
                      <a:gd name="T44" fmla="*/ 12 w 281"/>
                      <a:gd name="T45" fmla="*/ 200 h 286"/>
                      <a:gd name="T46" fmla="*/ 2 w 281"/>
                      <a:gd name="T47" fmla="*/ 171 h 286"/>
                      <a:gd name="T48" fmla="*/ 0 w 281"/>
                      <a:gd name="T49" fmla="*/ 143 h 286"/>
                      <a:gd name="T50" fmla="*/ 2 w 281"/>
                      <a:gd name="T51" fmla="*/ 115 h 286"/>
                      <a:gd name="T52" fmla="*/ 12 w 281"/>
                      <a:gd name="T53" fmla="*/ 87 h 286"/>
                      <a:gd name="T54" fmla="*/ 24 w 281"/>
                      <a:gd name="T55" fmla="*/ 63 h 286"/>
                      <a:gd name="T56" fmla="*/ 42 w 281"/>
                      <a:gd name="T57" fmla="*/ 43 h 286"/>
                      <a:gd name="T58" fmla="*/ 62 w 281"/>
                      <a:gd name="T59" fmla="*/ 25 h 286"/>
                      <a:gd name="T60" fmla="*/ 86 w 281"/>
                      <a:gd name="T61" fmla="*/ 13 h 286"/>
                      <a:gd name="T62" fmla="*/ 114 w 281"/>
                      <a:gd name="T63" fmla="*/ 2 h 286"/>
                      <a:gd name="T64" fmla="*/ 142 w 281"/>
                      <a:gd name="T6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1" h="286">
                        <a:moveTo>
                          <a:pt x="142" y="0"/>
                        </a:moveTo>
                        <a:lnTo>
                          <a:pt x="171" y="2"/>
                        </a:lnTo>
                        <a:lnTo>
                          <a:pt x="197" y="13"/>
                        </a:lnTo>
                        <a:lnTo>
                          <a:pt x="221" y="25"/>
                        </a:lnTo>
                        <a:lnTo>
                          <a:pt x="241" y="43"/>
                        </a:lnTo>
                        <a:lnTo>
                          <a:pt x="257" y="63"/>
                        </a:lnTo>
                        <a:lnTo>
                          <a:pt x="271" y="87"/>
                        </a:lnTo>
                        <a:lnTo>
                          <a:pt x="279" y="115"/>
                        </a:lnTo>
                        <a:lnTo>
                          <a:pt x="281" y="143"/>
                        </a:lnTo>
                        <a:lnTo>
                          <a:pt x="279" y="171"/>
                        </a:lnTo>
                        <a:lnTo>
                          <a:pt x="271" y="200"/>
                        </a:lnTo>
                        <a:lnTo>
                          <a:pt x="257" y="224"/>
                        </a:lnTo>
                        <a:lnTo>
                          <a:pt x="241" y="244"/>
                        </a:lnTo>
                        <a:lnTo>
                          <a:pt x="221" y="262"/>
                        </a:lnTo>
                        <a:lnTo>
                          <a:pt x="197" y="274"/>
                        </a:lnTo>
                        <a:lnTo>
                          <a:pt x="171" y="284"/>
                        </a:lnTo>
                        <a:lnTo>
                          <a:pt x="142" y="286"/>
                        </a:lnTo>
                        <a:lnTo>
                          <a:pt x="114" y="284"/>
                        </a:lnTo>
                        <a:lnTo>
                          <a:pt x="86" y="274"/>
                        </a:lnTo>
                        <a:lnTo>
                          <a:pt x="62" y="262"/>
                        </a:lnTo>
                        <a:lnTo>
                          <a:pt x="42" y="244"/>
                        </a:lnTo>
                        <a:lnTo>
                          <a:pt x="24" y="224"/>
                        </a:lnTo>
                        <a:lnTo>
                          <a:pt x="12" y="200"/>
                        </a:lnTo>
                        <a:lnTo>
                          <a:pt x="2" y="171"/>
                        </a:lnTo>
                        <a:lnTo>
                          <a:pt x="0" y="143"/>
                        </a:lnTo>
                        <a:lnTo>
                          <a:pt x="2" y="115"/>
                        </a:lnTo>
                        <a:lnTo>
                          <a:pt x="12" y="87"/>
                        </a:lnTo>
                        <a:lnTo>
                          <a:pt x="24" y="63"/>
                        </a:lnTo>
                        <a:lnTo>
                          <a:pt x="42" y="43"/>
                        </a:lnTo>
                        <a:lnTo>
                          <a:pt x="62" y="25"/>
                        </a:lnTo>
                        <a:lnTo>
                          <a:pt x="86" y="13"/>
                        </a:lnTo>
                        <a:lnTo>
                          <a:pt x="114" y="2"/>
                        </a:lnTo>
                        <a:lnTo>
                          <a:pt x="142" y="0"/>
                        </a:lnTo>
                        <a:close/>
                      </a:path>
                    </a:pathLst>
                  </a:custGeom>
                  <a:solidFill>
                    <a:srgbClr val="FFD65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4" name="Freeform 354"/>
                  <p:cNvSpPr>
                    <a:spLocks noChangeArrowheads="1"/>
                  </p:cNvSpPr>
                  <p:nvPr/>
                </p:nvSpPr>
                <p:spPr bwMode="auto">
                  <a:xfrm>
                    <a:off x="2212" y="867"/>
                    <a:ext cx="390" cy="200"/>
                  </a:xfrm>
                  <a:custGeom>
                    <a:avLst/>
                    <a:gdLst>
                      <a:gd name="T0" fmla="*/ 136 w 271"/>
                      <a:gd name="T1" fmla="*/ 0 h 273"/>
                      <a:gd name="T2" fmla="*/ 165 w 271"/>
                      <a:gd name="T3" fmla="*/ 2 h 273"/>
                      <a:gd name="T4" fmla="*/ 189 w 271"/>
                      <a:gd name="T5" fmla="*/ 10 h 273"/>
                      <a:gd name="T6" fmla="*/ 211 w 271"/>
                      <a:gd name="T7" fmla="*/ 24 h 273"/>
                      <a:gd name="T8" fmla="*/ 231 w 271"/>
                      <a:gd name="T9" fmla="*/ 40 h 273"/>
                      <a:gd name="T10" fmla="*/ 249 w 271"/>
                      <a:gd name="T11" fmla="*/ 60 h 273"/>
                      <a:gd name="T12" fmla="*/ 261 w 271"/>
                      <a:gd name="T13" fmla="*/ 84 h 273"/>
                      <a:gd name="T14" fmla="*/ 269 w 271"/>
                      <a:gd name="T15" fmla="*/ 108 h 273"/>
                      <a:gd name="T16" fmla="*/ 271 w 271"/>
                      <a:gd name="T17" fmla="*/ 136 h 273"/>
                      <a:gd name="T18" fmla="*/ 269 w 271"/>
                      <a:gd name="T19" fmla="*/ 164 h 273"/>
                      <a:gd name="T20" fmla="*/ 261 w 271"/>
                      <a:gd name="T21" fmla="*/ 191 h 273"/>
                      <a:gd name="T22" fmla="*/ 249 w 271"/>
                      <a:gd name="T23" fmla="*/ 213 h 273"/>
                      <a:gd name="T24" fmla="*/ 231 w 271"/>
                      <a:gd name="T25" fmla="*/ 233 h 273"/>
                      <a:gd name="T26" fmla="*/ 211 w 271"/>
                      <a:gd name="T27" fmla="*/ 251 h 273"/>
                      <a:gd name="T28" fmla="*/ 189 w 271"/>
                      <a:gd name="T29" fmla="*/ 263 h 273"/>
                      <a:gd name="T30" fmla="*/ 165 w 271"/>
                      <a:gd name="T31" fmla="*/ 271 h 273"/>
                      <a:gd name="T32" fmla="*/ 136 w 271"/>
                      <a:gd name="T33" fmla="*/ 273 h 273"/>
                      <a:gd name="T34" fmla="*/ 108 w 271"/>
                      <a:gd name="T35" fmla="*/ 271 h 273"/>
                      <a:gd name="T36" fmla="*/ 82 w 271"/>
                      <a:gd name="T37" fmla="*/ 263 h 273"/>
                      <a:gd name="T38" fmla="*/ 60 w 271"/>
                      <a:gd name="T39" fmla="*/ 251 h 273"/>
                      <a:gd name="T40" fmla="*/ 40 w 271"/>
                      <a:gd name="T41" fmla="*/ 233 h 273"/>
                      <a:gd name="T42" fmla="*/ 22 w 271"/>
                      <a:gd name="T43" fmla="*/ 213 h 273"/>
                      <a:gd name="T44" fmla="*/ 10 w 271"/>
                      <a:gd name="T45" fmla="*/ 191 h 273"/>
                      <a:gd name="T46" fmla="*/ 2 w 271"/>
                      <a:gd name="T47" fmla="*/ 164 h 273"/>
                      <a:gd name="T48" fmla="*/ 0 w 271"/>
                      <a:gd name="T49" fmla="*/ 136 h 273"/>
                      <a:gd name="T50" fmla="*/ 2 w 271"/>
                      <a:gd name="T51" fmla="*/ 108 h 273"/>
                      <a:gd name="T52" fmla="*/ 10 w 271"/>
                      <a:gd name="T53" fmla="*/ 84 h 273"/>
                      <a:gd name="T54" fmla="*/ 22 w 271"/>
                      <a:gd name="T55" fmla="*/ 60 h 273"/>
                      <a:gd name="T56" fmla="*/ 40 w 271"/>
                      <a:gd name="T57" fmla="*/ 40 h 273"/>
                      <a:gd name="T58" fmla="*/ 60 w 271"/>
                      <a:gd name="T59" fmla="*/ 24 h 273"/>
                      <a:gd name="T60" fmla="*/ 82 w 271"/>
                      <a:gd name="T61" fmla="*/ 10 h 273"/>
                      <a:gd name="T62" fmla="*/ 108 w 271"/>
                      <a:gd name="T63" fmla="*/ 2 h 273"/>
                      <a:gd name="T64" fmla="*/ 136 w 271"/>
                      <a:gd name="T6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3">
                        <a:moveTo>
                          <a:pt x="136" y="0"/>
                        </a:moveTo>
                        <a:lnTo>
                          <a:pt x="165" y="2"/>
                        </a:lnTo>
                        <a:lnTo>
                          <a:pt x="189" y="10"/>
                        </a:lnTo>
                        <a:lnTo>
                          <a:pt x="211" y="24"/>
                        </a:lnTo>
                        <a:lnTo>
                          <a:pt x="231" y="40"/>
                        </a:lnTo>
                        <a:lnTo>
                          <a:pt x="249" y="60"/>
                        </a:lnTo>
                        <a:lnTo>
                          <a:pt x="261" y="84"/>
                        </a:lnTo>
                        <a:lnTo>
                          <a:pt x="269" y="108"/>
                        </a:lnTo>
                        <a:lnTo>
                          <a:pt x="271" y="136"/>
                        </a:lnTo>
                        <a:lnTo>
                          <a:pt x="269" y="164"/>
                        </a:lnTo>
                        <a:lnTo>
                          <a:pt x="261" y="191"/>
                        </a:lnTo>
                        <a:lnTo>
                          <a:pt x="249" y="213"/>
                        </a:lnTo>
                        <a:lnTo>
                          <a:pt x="231" y="233"/>
                        </a:lnTo>
                        <a:lnTo>
                          <a:pt x="211" y="251"/>
                        </a:lnTo>
                        <a:lnTo>
                          <a:pt x="189" y="263"/>
                        </a:lnTo>
                        <a:lnTo>
                          <a:pt x="165" y="271"/>
                        </a:lnTo>
                        <a:lnTo>
                          <a:pt x="136" y="273"/>
                        </a:lnTo>
                        <a:lnTo>
                          <a:pt x="108" y="271"/>
                        </a:lnTo>
                        <a:lnTo>
                          <a:pt x="82" y="263"/>
                        </a:lnTo>
                        <a:lnTo>
                          <a:pt x="60" y="251"/>
                        </a:lnTo>
                        <a:lnTo>
                          <a:pt x="40" y="233"/>
                        </a:lnTo>
                        <a:lnTo>
                          <a:pt x="22" y="213"/>
                        </a:lnTo>
                        <a:lnTo>
                          <a:pt x="10" y="191"/>
                        </a:lnTo>
                        <a:lnTo>
                          <a:pt x="2" y="164"/>
                        </a:lnTo>
                        <a:lnTo>
                          <a:pt x="0" y="136"/>
                        </a:lnTo>
                        <a:lnTo>
                          <a:pt x="2" y="108"/>
                        </a:lnTo>
                        <a:lnTo>
                          <a:pt x="10" y="84"/>
                        </a:lnTo>
                        <a:lnTo>
                          <a:pt x="22" y="60"/>
                        </a:lnTo>
                        <a:lnTo>
                          <a:pt x="40" y="40"/>
                        </a:lnTo>
                        <a:lnTo>
                          <a:pt x="60" y="24"/>
                        </a:lnTo>
                        <a:lnTo>
                          <a:pt x="82" y="10"/>
                        </a:lnTo>
                        <a:lnTo>
                          <a:pt x="108" y="2"/>
                        </a:lnTo>
                        <a:lnTo>
                          <a:pt x="136" y="0"/>
                        </a:lnTo>
                        <a:close/>
                      </a:path>
                    </a:pathLst>
                  </a:custGeom>
                  <a:solidFill>
                    <a:srgbClr val="FFD86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5" name="Freeform 355"/>
                  <p:cNvSpPr>
                    <a:spLocks noChangeArrowheads="1"/>
                  </p:cNvSpPr>
                  <p:nvPr/>
                </p:nvSpPr>
                <p:spPr bwMode="auto">
                  <a:xfrm>
                    <a:off x="2220" y="872"/>
                    <a:ext cx="372" cy="190"/>
                  </a:xfrm>
                  <a:custGeom>
                    <a:avLst/>
                    <a:gdLst>
                      <a:gd name="T0" fmla="*/ 130 w 259"/>
                      <a:gd name="T1" fmla="*/ 0 h 261"/>
                      <a:gd name="T2" fmla="*/ 157 w 259"/>
                      <a:gd name="T3" fmla="*/ 2 h 261"/>
                      <a:gd name="T4" fmla="*/ 181 w 259"/>
                      <a:gd name="T5" fmla="*/ 10 h 261"/>
                      <a:gd name="T6" fmla="*/ 203 w 259"/>
                      <a:gd name="T7" fmla="*/ 22 h 261"/>
                      <a:gd name="T8" fmla="*/ 223 w 259"/>
                      <a:gd name="T9" fmla="*/ 38 h 261"/>
                      <a:gd name="T10" fmla="*/ 237 w 259"/>
                      <a:gd name="T11" fmla="*/ 58 h 261"/>
                      <a:gd name="T12" fmla="*/ 249 w 259"/>
                      <a:gd name="T13" fmla="*/ 80 h 261"/>
                      <a:gd name="T14" fmla="*/ 257 w 259"/>
                      <a:gd name="T15" fmla="*/ 104 h 261"/>
                      <a:gd name="T16" fmla="*/ 259 w 259"/>
                      <a:gd name="T17" fmla="*/ 130 h 261"/>
                      <a:gd name="T18" fmla="*/ 257 w 259"/>
                      <a:gd name="T19" fmla="*/ 156 h 261"/>
                      <a:gd name="T20" fmla="*/ 249 w 259"/>
                      <a:gd name="T21" fmla="*/ 181 h 261"/>
                      <a:gd name="T22" fmla="*/ 237 w 259"/>
                      <a:gd name="T23" fmla="*/ 203 h 261"/>
                      <a:gd name="T24" fmla="*/ 223 w 259"/>
                      <a:gd name="T25" fmla="*/ 223 h 261"/>
                      <a:gd name="T26" fmla="*/ 203 w 259"/>
                      <a:gd name="T27" fmla="*/ 239 h 261"/>
                      <a:gd name="T28" fmla="*/ 181 w 259"/>
                      <a:gd name="T29" fmla="*/ 251 h 261"/>
                      <a:gd name="T30" fmla="*/ 157 w 259"/>
                      <a:gd name="T31" fmla="*/ 259 h 261"/>
                      <a:gd name="T32" fmla="*/ 130 w 259"/>
                      <a:gd name="T33" fmla="*/ 261 h 261"/>
                      <a:gd name="T34" fmla="*/ 104 w 259"/>
                      <a:gd name="T35" fmla="*/ 259 h 261"/>
                      <a:gd name="T36" fmla="*/ 80 w 259"/>
                      <a:gd name="T37" fmla="*/ 251 h 261"/>
                      <a:gd name="T38" fmla="*/ 58 w 259"/>
                      <a:gd name="T39" fmla="*/ 239 h 261"/>
                      <a:gd name="T40" fmla="*/ 38 w 259"/>
                      <a:gd name="T41" fmla="*/ 223 h 261"/>
                      <a:gd name="T42" fmla="*/ 22 w 259"/>
                      <a:gd name="T43" fmla="*/ 203 h 261"/>
                      <a:gd name="T44" fmla="*/ 10 w 259"/>
                      <a:gd name="T45" fmla="*/ 181 h 261"/>
                      <a:gd name="T46" fmla="*/ 2 w 259"/>
                      <a:gd name="T47" fmla="*/ 156 h 261"/>
                      <a:gd name="T48" fmla="*/ 0 w 259"/>
                      <a:gd name="T49" fmla="*/ 130 h 261"/>
                      <a:gd name="T50" fmla="*/ 2 w 259"/>
                      <a:gd name="T51" fmla="*/ 104 h 261"/>
                      <a:gd name="T52" fmla="*/ 10 w 259"/>
                      <a:gd name="T53" fmla="*/ 80 h 261"/>
                      <a:gd name="T54" fmla="*/ 22 w 259"/>
                      <a:gd name="T55" fmla="*/ 58 h 261"/>
                      <a:gd name="T56" fmla="*/ 38 w 259"/>
                      <a:gd name="T57" fmla="*/ 38 h 261"/>
                      <a:gd name="T58" fmla="*/ 58 w 259"/>
                      <a:gd name="T59" fmla="*/ 22 h 261"/>
                      <a:gd name="T60" fmla="*/ 80 w 259"/>
                      <a:gd name="T61" fmla="*/ 10 h 261"/>
                      <a:gd name="T62" fmla="*/ 104 w 259"/>
                      <a:gd name="T63" fmla="*/ 2 h 261"/>
                      <a:gd name="T64" fmla="*/ 130 w 259"/>
                      <a:gd name="T6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9" h="261">
                        <a:moveTo>
                          <a:pt x="130" y="0"/>
                        </a:moveTo>
                        <a:lnTo>
                          <a:pt x="157" y="2"/>
                        </a:lnTo>
                        <a:lnTo>
                          <a:pt x="181" y="10"/>
                        </a:lnTo>
                        <a:lnTo>
                          <a:pt x="203" y="22"/>
                        </a:lnTo>
                        <a:lnTo>
                          <a:pt x="223" y="38"/>
                        </a:lnTo>
                        <a:lnTo>
                          <a:pt x="237" y="58"/>
                        </a:lnTo>
                        <a:lnTo>
                          <a:pt x="249" y="80"/>
                        </a:lnTo>
                        <a:lnTo>
                          <a:pt x="257" y="104"/>
                        </a:lnTo>
                        <a:lnTo>
                          <a:pt x="259" y="130"/>
                        </a:lnTo>
                        <a:lnTo>
                          <a:pt x="257" y="156"/>
                        </a:lnTo>
                        <a:lnTo>
                          <a:pt x="249" y="181"/>
                        </a:lnTo>
                        <a:lnTo>
                          <a:pt x="237" y="203"/>
                        </a:lnTo>
                        <a:lnTo>
                          <a:pt x="223" y="223"/>
                        </a:lnTo>
                        <a:lnTo>
                          <a:pt x="203" y="239"/>
                        </a:lnTo>
                        <a:lnTo>
                          <a:pt x="181" y="251"/>
                        </a:lnTo>
                        <a:lnTo>
                          <a:pt x="157" y="259"/>
                        </a:lnTo>
                        <a:lnTo>
                          <a:pt x="130" y="261"/>
                        </a:lnTo>
                        <a:lnTo>
                          <a:pt x="104" y="259"/>
                        </a:lnTo>
                        <a:lnTo>
                          <a:pt x="80" y="251"/>
                        </a:lnTo>
                        <a:lnTo>
                          <a:pt x="58" y="239"/>
                        </a:lnTo>
                        <a:lnTo>
                          <a:pt x="38" y="223"/>
                        </a:lnTo>
                        <a:lnTo>
                          <a:pt x="22" y="203"/>
                        </a:lnTo>
                        <a:lnTo>
                          <a:pt x="10" y="181"/>
                        </a:lnTo>
                        <a:lnTo>
                          <a:pt x="2" y="156"/>
                        </a:lnTo>
                        <a:lnTo>
                          <a:pt x="0" y="130"/>
                        </a:lnTo>
                        <a:lnTo>
                          <a:pt x="2" y="104"/>
                        </a:lnTo>
                        <a:lnTo>
                          <a:pt x="10" y="80"/>
                        </a:lnTo>
                        <a:lnTo>
                          <a:pt x="22" y="58"/>
                        </a:lnTo>
                        <a:lnTo>
                          <a:pt x="38" y="38"/>
                        </a:lnTo>
                        <a:lnTo>
                          <a:pt x="58" y="22"/>
                        </a:lnTo>
                        <a:lnTo>
                          <a:pt x="80" y="10"/>
                        </a:lnTo>
                        <a:lnTo>
                          <a:pt x="104" y="2"/>
                        </a:lnTo>
                        <a:lnTo>
                          <a:pt x="130" y="0"/>
                        </a:lnTo>
                        <a:close/>
                      </a:path>
                    </a:pathLst>
                  </a:custGeom>
                  <a:solidFill>
                    <a:srgbClr val="FFD86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6" name="Freeform 356"/>
                  <p:cNvSpPr>
                    <a:spLocks noChangeArrowheads="1"/>
                  </p:cNvSpPr>
                  <p:nvPr/>
                </p:nvSpPr>
                <p:spPr bwMode="auto">
                  <a:xfrm>
                    <a:off x="2226" y="876"/>
                    <a:ext cx="357" cy="182"/>
                  </a:xfrm>
                  <a:custGeom>
                    <a:avLst/>
                    <a:gdLst>
                      <a:gd name="T0" fmla="*/ 126 w 249"/>
                      <a:gd name="T1" fmla="*/ 0 h 251"/>
                      <a:gd name="T2" fmla="*/ 151 w 249"/>
                      <a:gd name="T3" fmla="*/ 2 h 251"/>
                      <a:gd name="T4" fmla="*/ 175 w 249"/>
                      <a:gd name="T5" fmla="*/ 10 h 251"/>
                      <a:gd name="T6" fmla="*/ 195 w 249"/>
                      <a:gd name="T7" fmla="*/ 22 h 251"/>
                      <a:gd name="T8" fmla="*/ 213 w 249"/>
                      <a:gd name="T9" fmla="*/ 36 h 251"/>
                      <a:gd name="T10" fmla="*/ 229 w 249"/>
                      <a:gd name="T11" fmla="*/ 54 h 251"/>
                      <a:gd name="T12" fmla="*/ 239 w 249"/>
                      <a:gd name="T13" fmla="*/ 76 h 251"/>
                      <a:gd name="T14" fmla="*/ 247 w 249"/>
                      <a:gd name="T15" fmla="*/ 100 h 251"/>
                      <a:gd name="T16" fmla="*/ 249 w 249"/>
                      <a:gd name="T17" fmla="*/ 124 h 251"/>
                      <a:gd name="T18" fmla="*/ 247 w 249"/>
                      <a:gd name="T19" fmla="*/ 150 h 251"/>
                      <a:gd name="T20" fmla="*/ 239 w 249"/>
                      <a:gd name="T21" fmla="*/ 175 h 251"/>
                      <a:gd name="T22" fmla="*/ 229 w 249"/>
                      <a:gd name="T23" fmla="*/ 195 h 251"/>
                      <a:gd name="T24" fmla="*/ 213 w 249"/>
                      <a:gd name="T25" fmla="*/ 215 h 251"/>
                      <a:gd name="T26" fmla="*/ 195 w 249"/>
                      <a:gd name="T27" fmla="*/ 229 h 251"/>
                      <a:gd name="T28" fmla="*/ 175 w 249"/>
                      <a:gd name="T29" fmla="*/ 241 h 251"/>
                      <a:gd name="T30" fmla="*/ 151 w 249"/>
                      <a:gd name="T31" fmla="*/ 249 h 251"/>
                      <a:gd name="T32" fmla="*/ 126 w 249"/>
                      <a:gd name="T33" fmla="*/ 251 h 251"/>
                      <a:gd name="T34" fmla="*/ 100 w 249"/>
                      <a:gd name="T35" fmla="*/ 249 h 251"/>
                      <a:gd name="T36" fmla="*/ 76 w 249"/>
                      <a:gd name="T37" fmla="*/ 241 h 251"/>
                      <a:gd name="T38" fmla="*/ 56 w 249"/>
                      <a:gd name="T39" fmla="*/ 229 h 251"/>
                      <a:gd name="T40" fmla="*/ 36 w 249"/>
                      <a:gd name="T41" fmla="*/ 215 h 251"/>
                      <a:gd name="T42" fmla="*/ 22 w 249"/>
                      <a:gd name="T43" fmla="*/ 195 h 251"/>
                      <a:gd name="T44" fmla="*/ 10 w 249"/>
                      <a:gd name="T45" fmla="*/ 175 h 251"/>
                      <a:gd name="T46" fmla="*/ 2 w 249"/>
                      <a:gd name="T47" fmla="*/ 150 h 251"/>
                      <a:gd name="T48" fmla="*/ 0 w 249"/>
                      <a:gd name="T49" fmla="*/ 124 h 251"/>
                      <a:gd name="T50" fmla="*/ 2 w 249"/>
                      <a:gd name="T51" fmla="*/ 100 h 251"/>
                      <a:gd name="T52" fmla="*/ 10 w 249"/>
                      <a:gd name="T53" fmla="*/ 76 h 251"/>
                      <a:gd name="T54" fmla="*/ 22 w 249"/>
                      <a:gd name="T55" fmla="*/ 54 h 251"/>
                      <a:gd name="T56" fmla="*/ 36 w 249"/>
                      <a:gd name="T57" fmla="*/ 36 h 251"/>
                      <a:gd name="T58" fmla="*/ 56 w 249"/>
                      <a:gd name="T59" fmla="*/ 22 h 251"/>
                      <a:gd name="T60" fmla="*/ 76 w 249"/>
                      <a:gd name="T61" fmla="*/ 10 h 251"/>
                      <a:gd name="T62" fmla="*/ 100 w 249"/>
                      <a:gd name="T63" fmla="*/ 2 h 251"/>
                      <a:gd name="T64" fmla="*/ 126 w 249"/>
                      <a:gd name="T6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9" h="251">
                        <a:moveTo>
                          <a:pt x="126" y="0"/>
                        </a:moveTo>
                        <a:lnTo>
                          <a:pt x="151" y="2"/>
                        </a:lnTo>
                        <a:lnTo>
                          <a:pt x="175" y="10"/>
                        </a:lnTo>
                        <a:lnTo>
                          <a:pt x="195" y="22"/>
                        </a:lnTo>
                        <a:lnTo>
                          <a:pt x="213" y="36"/>
                        </a:lnTo>
                        <a:lnTo>
                          <a:pt x="229" y="54"/>
                        </a:lnTo>
                        <a:lnTo>
                          <a:pt x="239" y="76"/>
                        </a:lnTo>
                        <a:lnTo>
                          <a:pt x="247" y="100"/>
                        </a:lnTo>
                        <a:lnTo>
                          <a:pt x="249" y="124"/>
                        </a:lnTo>
                        <a:lnTo>
                          <a:pt x="247" y="150"/>
                        </a:lnTo>
                        <a:lnTo>
                          <a:pt x="239" y="175"/>
                        </a:lnTo>
                        <a:lnTo>
                          <a:pt x="229" y="195"/>
                        </a:lnTo>
                        <a:lnTo>
                          <a:pt x="213" y="215"/>
                        </a:lnTo>
                        <a:lnTo>
                          <a:pt x="195" y="229"/>
                        </a:lnTo>
                        <a:lnTo>
                          <a:pt x="175" y="241"/>
                        </a:lnTo>
                        <a:lnTo>
                          <a:pt x="151" y="249"/>
                        </a:lnTo>
                        <a:lnTo>
                          <a:pt x="126" y="251"/>
                        </a:lnTo>
                        <a:lnTo>
                          <a:pt x="100" y="249"/>
                        </a:lnTo>
                        <a:lnTo>
                          <a:pt x="76" y="241"/>
                        </a:lnTo>
                        <a:lnTo>
                          <a:pt x="56" y="229"/>
                        </a:lnTo>
                        <a:lnTo>
                          <a:pt x="36" y="215"/>
                        </a:lnTo>
                        <a:lnTo>
                          <a:pt x="22" y="195"/>
                        </a:lnTo>
                        <a:lnTo>
                          <a:pt x="10" y="175"/>
                        </a:lnTo>
                        <a:lnTo>
                          <a:pt x="2" y="150"/>
                        </a:lnTo>
                        <a:lnTo>
                          <a:pt x="0" y="124"/>
                        </a:lnTo>
                        <a:lnTo>
                          <a:pt x="2" y="100"/>
                        </a:lnTo>
                        <a:lnTo>
                          <a:pt x="10" y="76"/>
                        </a:lnTo>
                        <a:lnTo>
                          <a:pt x="22" y="54"/>
                        </a:lnTo>
                        <a:lnTo>
                          <a:pt x="36" y="36"/>
                        </a:lnTo>
                        <a:lnTo>
                          <a:pt x="56" y="22"/>
                        </a:lnTo>
                        <a:lnTo>
                          <a:pt x="76" y="10"/>
                        </a:lnTo>
                        <a:lnTo>
                          <a:pt x="100" y="2"/>
                        </a:lnTo>
                        <a:lnTo>
                          <a:pt x="126" y="0"/>
                        </a:lnTo>
                        <a:close/>
                      </a:path>
                    </a:pathLst>
                  </a:custGeom>
                  <a:solidFill>
                    <a:srgbClr val="FFDD7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7" name="Freeform 357"/>
                  <p:cNvSpPr>
                    <a:spLocks noChangeArrowheads="1"/>
                  </p:cNvSpPr>
                  <p:nvPr/>
                </p:nvSpPr>
                <p:spPr bwMode="auto">
                  <a:xfrm>
                    <a:off x="2235" y="881"/>
                    <a:ext cx="339" cy="173"/>
                  </a:xfrm>
                  <a:custGeom>
                    <a:avLst/>
                    <a:gdLst>
                      <a:gd name="T0" fmla="*/ 120 w 237"/>
                      <a:gd name="T1" fmla="*/ 0 h 239"/>
                      <a:gd name="T2" fmla="*/ 145 w 237"/>
                      <a:gd name="T3" fmla="*/ 2 h 239"/>
                      <a:gd name="T4" fmla="*/ 167 w 237"/>
                      <a:gd name="T5" fmla="*/ 10 h 239"/>
                      <a:gd name="T6" fmla="*/ 187 w 237"/>
                      <a:gd name="T7" fmla="*/ 20 h 239"/>
                      <a:gd name="T8" fmla="*/ 203 w 237"/>
                      <a:gd name="T9" fmla="*/ 34 h 239"/>
                      <a:gd name="T10" fmla="*/ 217 w 237"/>
                      <a:gd name="T11" fmla="*/ 52 h 239"/>
                      <a:gd name="T12" fmla="*/ 229 w 237"/>
                      <a:gd name="T13" fmla="*/ 72 h 239"/>
                      <a:gd name="T14" fmla="*/ 235 w 237"/>
                      <a:gd name="T15" fmla="*/ 94 h 239"/>
                      <a:gd name="T16" fmla="*/ 237 w 237"/>
                      <a:gd name="T17" fmla="*/ 118 h 239"/>
                      <a:gd name="T18" fmla="*/ 235 w 237"/>
                      <a:gd name="T19" fmla="*/ 142 h 239"/>
                      <a:gd name="T20" fmla="*/ 229 w 237"/>
                      <a:gd name="T21" fmla="*/ 165 h 239"/>
                      <a:gd name="T22" fmla="*/ 217 w 237"/>
                      <a:gd name="T23" fmla="*/ 185 h 239"/>
                      <a:gd name="T24" fmla="*/ 203 w 237"/>
                      <a:gd name="T25" fmla="*/ 203 h 239"/>
                      <a:gd name="T26" fmla="*/ 187 w 237"/>
                      <a:gd name="T27" fmla="*/ 219 h 239"/>
                      <a:gd name="T28" fmla="*/ 167 w 237"/>
                      <a:gd name="T29" fmla="*/ 229 h 239"/>
                      <a:gd name="T30" fmla="*/ 145 w 237"/>
                      <a:gd name="T31" fmla="*/ 237 h 239"/>
                      <a:gd name="T32" fmla="*/ 120 w 237"/>
                      <a:gd name="T33" fmla="*/ 239 h 239"/>
                      <a:gd name="T34" fmla="*/ 96 w 237"/>
                      <a:gd name="T35" fmla="*/ 237 h 239"/>
                      <a:gd name="T36" fmla="*/ 74 w 237"/>
                      <a:gd name="T37" fmla="*/ 229 h 239"/>
                      <a:gd name="T38" fmla="*/ 54 w 237"/>
                      <a:gd name="T39" fmla="*/ 219 h 239"/>
                      <a:gd name="T40" fmla="*/ 36 w 237"/>
                      <a:gd name="T41" fmla="*/ 203 h 239"/>
                      <a:gd name="T42" fmla="*/ 20 w 237"/>
                      <a:gd name="T43" fmla="*/ 185 h 239"/>
                      <a:gd name="T44" fmla="*/ 10 w 237"/>
                      <a:gd name="T45" fmla="*/ 165 h 239"/>
                      <a:gd name="T46" fmla="*/ 2 w 237"/>
                      <a:gd name="T47" fmla="*/ 142 h 239"/>
                      <a:gd name="T48" fmla="*/ 0 w 237"/>
                      <a:gd name="T49" fmla="*/ 118 h 239"/>
                      <a:gd name="T50" fmla="*/ 2 w 237"/>
                      <a:gd name="T51" fmla="*/ 94 h 239"/>
                      <a:gd name="T52" fmla="*/ 10 w 237"/>
                      <a:gd name="T53" fmla="*/ 72 h 239"/>
                      <a:gd name="T54" fmla="*/ 20 w 237"/>
                      <a:gd name="T55" fmla="*/ 52 h 239"/>
                      <a:gd name="T56" fmla="*/ 36 w 237"/>
                      <a:gd name="T57" fmla="*/ 34 h 239"/>
                      <a:gd name="T58" fmla="*/ 54 w 237"/>
                      <a:gd name="T59" fmla="*/ 20 h 239"/>
                      <a:gd name="T60" fmla="*/ 74 w 237"/>
                      <a:gd name="T61" fmla="*/ 10 h 239"/>
                      <a:gd name="T62" fmla="*/ 96 w 237"/>
                      <a:gd name="T63" fmla="*/ 2 h 239"/>
                      <a:gd name="T64" fmla="*/ 120 w 237"/>
                      <a:gd name="T6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7" h="239">
                        <a:moveTo>
                          <a:pt x="120" y="0"/>
                        </a:moveTo>
                        <a:lnTo>
                          <a:pt x="145" y="2"/>
                        </a:lnTo>
                        <a:lnTo>
                          <a:pt x="167" y="10"/>
                        </a:lnTo>
                        <a:lnTo>
                          <a:pt x="187" y="20"/>
                        </a:lnTo>
                        <a:lnTo>
                          <a:pt x="203" y="34"/>
                        </a:lnTo>
                        <a:lnTo>
                          <a:pt x="217" y="52"/>
                        </a:lnTo>
                        <a:lnTo>
                          <a:pt x="229" y="72"/>
                        </a:lnTo>
                        <a:lnTo>
                          <a:pt x="235" y="94"/>
                        </a:lnTo>
                        <a:lnTo>
                          <a:pt x="237" y="118"/>
                        </a:lnTo>
                        <a:lnTo>
                          <a:pt x="235" y="142"/>
                        </a:lnTo>
                        <a:lnTo>
                          <a:pt x="229" y="165"/>
                        </a:lnTo>
                        <a:lnTo>
                          <a:pt x="217" y="185"/>
                        </a:lnTo>
                        <a:lnTo>
                          <a:pt x="203" y="203"/>
                        </a:lnTo>
                        <a:lnTo>
                          <a:pt x="187" y="219"/>
                        </a:lnTo>
                        <a:lnTo>
                          <a:pt x="167" y="229"/>
                        </a:lnTo>
                        <a:lnTo>
                          <a:pt x="145" y="237"/>
                        </a:lnTo>
                        <a:lnTo>
                          <a:pt x="120" y="239"/>
                        </a:lnTo>
                        <a:lnTo>
                          <a:pt x="96" y="237"/>
                        </a:lnTo>
                        <a:lnTo>
                          <a:pt x="74" y="229"/>
                        </a:lnTo>
                        <a:lnTo>
                          <a:pt x="54" y="219"/>
                        </a:lnTo>
                        <a:lnTo>
                          <a:pt x="36" y="203"/>
                        </a:lnTo>
                        <a:lnTo>
                          <a:pt x="20" y="185"/>
                        </a:lnTo>
                        <a:lnTo>
                          <a:pt x="10" y="165"/>
                        </a:lnTo>
                        <a:lnTo>
                          <a:pt x="2" y="142"/>
                        </a:lnTo>
                        <a:lnTo>
                          <a:pt x="0" y="118"/>
                        </a:lnTo>
                        <a:lnTo>
                          <a:pt x="2" y="94"/>
                        </a:lnTo>
                        <a:lnTo>
                          <a:pt x="10" y="72"/>
                        </a:lnTo>
                        <a:lnTo>
                          <a:pt x="20" y="52"/>
                        </a:lnTo>
                        <a:lnTo>
                          <a:pt x="36" y="34"/>
                        </a:lnTo>
                        <a:lnTo>
                          <a:pt x="54" y="20"/>
                        </a:lnTo>
                        <a:lnTo>
                          <a:pt x="74" y="10"/>
                        </a:lnTo>
                        <a:lnTo>
                          <a:pt x="96" y="2"/>
                        </a:lnTo>
                        <a:lnTo>
                          <a:pt x="120" y="0"/>
                        </a:lnTo>
                        <a:close/>
                      </a:path>
                    </a:pathLst>
                  </a:custGeom>
                  <a:solidFill>
                    <a:srgbClr val="FFDD7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8" name="Freeform 358"/>
                  <p:cNvSpPr>
                    <a:spLocks noChangeArrowheads="1"/>
                  </p:cNvSpPr>
                  <p:nvPr/>
                </p:nvSpPr>
                <p:spPr bwMode="auto">
                  <a:xfrm>
                    <a:off x="2244" y="884"/>
                    <a:ext cx="324" cy="165"/>
                  </a:xfrm>
                  <a:custGeom>
                    <a:avLst/>
                    <a:gdLst>
                      <a:gd name="T0" fmla="*/ 114 w 227"/>
                      <a:gd name="T1" fmla="*/ 0 h 229"/>
                      <a:gd name="T2" fmla="*/ 137 w 227"/>
                      <a:gd name="T3" fmla="*/ 2 h 229"/>
                      <a:gd name="T4" fmla="*/ 159 w 227"/>
                      <a:gd name="T5" fmla="*/ 10 h 229"/>
                      <a:gd name="T6" fmla="*/ 177 w 227"/>
                      <a:gd name="T7" fmla="*/ 20 h 229"/>
                      <a:gd name="T8" fmla="*/ 195 w 227"/>
                      <a:gd name="T9" fmla="*/ 34 h 229"/>
                      <a:gd name="T10" fmla="*/ 207 w 227"/>
                      <a:gd name="T11" fmla="*/ 50 h 229"/>
                      <a:gd name="T12" fmla="*/ 219 w 227"/>
                      <a:gd name="T13" fmla="*/ 70 h 229"/>
                      <a:gd name="T14" fmla="*/ 225 w 227"/>
                      <a:gd name="T15" fmla="*/ 92 h 229"/>
                      <a:gd name="T16" fmla="*/ 227 w 227"/>
                      <a:gd name="T17" fmla="*/ 114 h 229"/>
                      <a:gd name="T18" fmla="*/ 225 w 227"/>
                      <a:gd name="T19" fmla="*/ 138 h 229"/>
                      <a:gd name="T20" fmla="*/ 219 w 227"/>
                      <a:gd name="T21" fmla="*/ 159 h 229"/>
                      <a:gd name="T22" fmla="*/ 207 w 227"/>
                      <a:gd name="T23" fmla="*/ 179 h 229"/>
                      <a:gd name="T24" fmla="*/ 195 w 227"/>
                      <a:gd name="T25" fmla="*/ 195 h 229"/>
                      <a:gd name="T26" fmla="*/ 177 w 227"/>
                      <a:gd name="T27" fmla="*/ 209 h 229"/>
                      <a:gd name="T28" fmla="*/ 159 w 227"/>
                      <a:gd name="T29" fmla="*/ 221 h 229"/>
                      <a:gd name="T30" fmla="*/ 137 w 227"/>
                      <a:gd name="T31" fmla="*/ 227 h 229"/>
                      <a:gd name="T32" fmla="*/ 114 w 227"/>
                      <a:gd name="T33" fmla="*/ 229 h 229"/>
                      <a:gd name="T34" fmla="*/ 90 w 227"/>
                      <a:gd name="T35" fmla="*/ 227 h 229"/>
                      <a:gd name="T36" fmla="*/ 70 w 227"/>
                      <a:gd name="T37" fmla="*/ 221 h 229"/>
                      <a:gd name="T38" fmla="*/ 50 w 227"/>
                      <a:gd name="T39" fmla="*/ 209 h 229"/>
                      <a:gd name="T40" fmla="*/ 34 w 227"/>
                      <a:gd name="T41" fmla="*/ 195 h 229"/>
                      <a:gd name="T42" fmla="*/ 20 w 227"/>
                      <a:gd name="T43" fmla="*/ 179 h 229"/>
                      <a:gd name="T44" fmla="*/ 8 w 227"/>
                      <a:gd name="T45" fmla="*/ 159 h 229"/>
                      <a:gd name="T46" fmla="*/ 2 w 227"/>
                      <a:gd name="T47" fmla="*/ 138 h 229"/>
                      <a:gd name="T48" fmla="*/ 0 w 227"/>
                      <a:gd name="T49" fmla="*/ 114 h 229"/>
                      <a:gd name="T50" fmla="*/ 2 w 227"/>
                      <a:gd name="T51" fmla="*/ 92 h 229"/>
                      <a:gd name="T52" fmla="*/ 8 w 227"/>
                      <a:gd name="T53" fmla="*/ 70 h 229"/>
                      <a:gd name="T54" fmla="*/ 20 w 227"/>
                      <a:gd name="T55" fmla="*/ 50 h 229"/>
                      <a:gd name="T56" fmla="*/ 34 w 227"/>
                      <a:gd name="T57" fmla="*/ 34 h 229"/>
                      <a:gd name="T58" fmla="*/ 50 w 227"/>
                      <a:gd name="T59" fmla="*/ 20 h 229"/>
                      <a:gd name="T60" fmla="*/ 70 w 227"/>
                      <a:gd name="T61" fmla="*/ 10 h 229"/>
                      <a:gd name="T62" fmla="*/ 90 w 227"/>
                      <a:gd name="T63" fmla="*/ 2 h 229"/>
                      <a:gd name="T64" fmla="*/ 114 w 227"/>
                      <a:gd name="T6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229">
                        <a:moveTo>
                          <a:pt x="114" y="0"/>
                        </a:moveTo>
                        <a:lnTo>
                          <a:pt x="137" y="2"/>
                        </a:lnTo>
                        <a:lnTo>
                          <a:pt x="159" y="10"/>
                        </a:lnTo>
                        <a:lnTo>
                          <a:pt x="177" y="20"/>
                        </a:lnTo>
                        <a:lnTo>
                          <a:pt x="195" y="34"/>
                        </a:lnTo>
                        <a:lnTo>
                          <a:pt x="207" y="50"/>
                        </a:lnTo>
                        <a:lnTo>
                          <a:pt x="219" y="70"/>
                        </a:lnTo>
                        <a:lnTo>
                          <a:pt x="225" y="92"/>
                        </a:lnTo>
                        <a:lnTo>
                          <a:pt x="227" y="114"/>
                        </a:lnTo>
                        <a:lnTo>
                          <a:pt x="225" y="138"/>
                        </a:lnTo>
                        <a:lnTo>
                          <a:pt x="219" y="159"/>
                        </a:lnTo>
                        <a:lnTo>
                          <a:pt x="207" y="179"/>
                        </a:lnTo>
                        <a:lnTo>
                          <a:pt x="195" y="195"/>
                        </a:lnTo>
                        <a:lnTo>
                          <a:pt x="177" y="209"/>
                        </a:lnTo>
                        <a:lnTo>
                          <a:pt x="159" y="221"/>
                        </a:lnTo>
                        <a:lnTo>
                          <a:pt x="137" y="227"/>
                        </a:lnTo>
                        <a:lnTo>
                          <a:pt x="114" y="229"/>
                        </a:lnTo>
                        <a:lnTo>
                          <a:pt x="90" y="227"/>
                        </a:lnTo>
                        <a:lnTo>
                          <a:pt x="70" y="221"/>
                        </a:lnTo>
                        <a:lnTo>
                          <a:pt x="50" y="209"/>
                        </a:lnTo>
                        <a:lnTo>
                          <a:pt x="34" y="195"/>
                        </a:lnTo>
                        <a:lnTo>
                          <a:pt x="20" y="179"/>
                        </a:lnTo>
                        <a:lnTo>
                          <a:pt x="8" y="159"/>
                        </a:lnTo>
                        <a:lnTo>
                          <a:pt x="2" y="138"/>
                        </a:lnTo>
                        <a:lnTo>
                          <a:pt x="0" y="114"/>
                        </a:lnTo>
                        <a:lnTo>
                          <a:pt x="2" y="92"/>
                        </a:lnTo>
                        <a:lnTo>
                          <a:pt x="8" y="70"/>
                        </a:lnTo>
                        <a:lnTo>
                          <a:pt x="20" y="50"/>
                        </a:lnTo>
                        <a:lnTo>
                          <a:pt x="34" y="34"/>
                        </a:lnTo>
                        <a:lnTo>
                          <a:pt x="50" y="20"/>
                        </a:lnTo>
                        <a:lnTo>
                          <a:pt x="70" y="10"/>
                        </a:lnTo>
                        <a:lnTo>
                          <a:pt x="90" y="2"/>
                        </a:lnTo>
                        <a:lnTo>
                          <a:pt x="114" y="0"/>
                        </a:lnTo>
                        <a:close/>
                      </a:path>
                    </a:pathLst>
                  </a:custGeom>
                  <a:solidFill>
                    <a:srgbClr val="FFE28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59" name="Freeform 359"/>
                  <p:cNvSpPr>
                    <a:spLocks noChangeArrowheads="1"/>
                  </p:cNvSpPr>
                  <p:nvPr/>
                </p:nvSpPr>
                <p:spPr bwMode="auto">
                  <a:xfrm>
                    <a:off x="2253" y="889"/>
                    <a:ext cx="306" cy="156"/>
                  </a:xfrm>
                  <a:custGeom>
                    <a:avLst/>
                    <a:gdLst>
                      <a:gd name="T0" fmla="*/ 108 w 215"/>
                      <a:gd name="T1" fmla="*/ 0 h 217"/>
                      <a:gd name="T2" fmla="*/ 131 w 215"/>
                      <a:gd name="T3" fmla="*/ 2 h 217"/>
                      <a:gd name="T4" fmla="*/ 151 w 215"/>
                      <a:gd name="T5" fmla="*/ 8 h 217"/>
                      <a:gd name="T6" fmla="*/ 169 w 215"/>
                      <a:gd name="T7" fmla="*/ 18 h 217"/>
                      <a:gd name="T8" fmla="*/ 185 w 215"/>
                      <a:gd name="T9" fmla="*/ 32 h 217"/>
                      <a:gd name="T10" fmla="*/ 197 w 215"/>
                      <a:gd name="T11" fmla="*/ 48 h 217"/>
                      <a:gd name="T12" fmla="*/ 207 w 215"/>
                      <a:gd name="T13" fmla="*/ 66 h 217"/>
                      <a:gd name="T14" fmla="*/ 213 w 215"/>
                      <a:gd name="T15" fmla="*/ 86 h 217"/>
                      <a:gd name="T16" fmla="*/ 215 w 215"/>
                      <a:gd name="T17" fmla="*/ 108 h 217"/>
                      <a:gd name="T18" fmla="*/ 213 w 215"/>
                      <a:gd name="T19" fmla="*/ 130 h 217"/>
                      <a:gd name="T20" fmla="*/ 207 w 215"/>
                      <a:gd name="T21" fmla="*/ 151 h 217"/>
                      <a:gd name="T22" fmla="*/ 197 w 215"/>
                      <a:gd name="T23" fmla="*/ 169 h 217"/>
                      <a:gd name="T24" fmla="*/ 185 w 215"/>
                      <a:gd name="T25" fmla="*/ 185 h 217"/>
                      <a:gd name="T26" fmla="*/ 169 w 215"/>
                      <a:gd name="T27" fmla="*/ 199 h 217"/>
                      <a:gd name="T28" fmla="*/ 151 w 215"/>
                      <a:gd name="T29" fmla="*/ 209 h 217"/>
                      <a:gd name="T30" fmla="*/ 131 w 215"/>
                      <a:gd name="T31" fmla="*/ 215 h 217"/>
                      <a:gd name="T32" fmla="*/ 108 w 215"/>
                      <a:gd name="T33" fmla="*/ 217 h 217"/>
                      <a:gd name="T34" fmla="*/ 86 w 215"/>
                      <a:gd name="T35" fmla="*/ 215 h 217"/>
                      <a:gd name="T36" fmla="*/ 66 w 215"/>
                      <a:gd name="T37" fmla="*/ 209 h 217"/>
                      <a:gd name="T38" fmla="*/ 48 w 215"/>
                      <a:gd name="T39" fmla="*/ 199 h 217"/>
                      <a:gd name="T40" fmla="*/ 32 w 215"/>
                      <a:gd name="T41" fmla="*/ 185 h 217"/>
                      <a:gd name="T42" fmla="*/ 18 w 215"/>
                      <a:gd name="T43" fmla="*/ 169 h 217"/>
                      <a:gd name="T44" fmla="*/ 8 w 215"/>
                      <a:gd name="T45" fmla="*/ 151 h 217"/>
                      <a:gd name="T46" fmla="*/ 2 w 215"/>
                      <a:gd name="T47" fmla="*/ 130 h 217"/>
                      <a:gd name="T48" fmla="*/ 0 w 215"/>
                      <a:gd name="T49" fmla="*/ 108 h 217"/>
                      <a:gd name="T50" fmla="*/ 2 w 215"/>
                      <a:gd name="T51" fmla="*/ 86 h 217"/>
                      <a:gd name="T52" fmla="*/ 8 w 215"/>
                      <a:gd name="T53" fmla="*/ 66 h 217"/>
                      <a:gd name="T54" fmla="*/ 18 w 215"/>
                      <a:gd name="T55" fmla="*/ 48 h 217"/>
                      <a:gd name="T56" fmla="*/ 32 w 215"/>
                      <a:gd name="T57" fmla="*/ 32 h 217"/>
                      <a:gd name="T58" fmla="*/ 48 w 215"/>
                      <a:gd name="T59" fmla="*/ 18 h 217"/>
                      <a:gd name="T60" fmla="*/ 66 w 215"/>
                      <a:gd name="T61" fmla="*/ 8 h 217"/>
                      <a:gd name="T62" fmla="*/ 86 w 215"/>
                      <a:gd name="T63" fmla="*/ 2 h 217"/>
                      <a:gd name="T64" fmla="*/ 108 w 215"/>
                      <a:gd name="T6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5" h="217">
                        <a:moveTo>
                          <a:pt x="108" y="0"/>
                        </a:moveTo>
                        <a:lnTo>
                          <a:pt x="131" y="2"/>
                        </a:lnTo>
                        <a:lnTo>
                          <a:pt x="151" y="8"/>
                        </a:lnTo>
                        <a:lnTo>
                          <a:pt x="169" y="18"/>
                        </a:lnTo>
                        <a:lnTo>
                          <a:pt x="185" y="32"/>
                        </a:lnTo>
                        <a:lnTo>
                          <a:pt x="197" y="48"/>
                        </a:lnTo>
                        <a:lnTo>
                          <a:pt x="207" y="66"/>
                        </a:lnTo>
                        <a:lnTo>
                          <a:pt x="213" y="86"/>
                        </a:lnTo>
                        <a:lnTo>
                          <a:pt x="215" y="108"/>
                        </a:lnTo>
                        <a:lnTo>
                          <a:pt x="213" y="130"/>
                        </a:lnTo>
                        <a:lnTo>
                          <a:pt x="207" y="151"/>
                        </a:lnTo>
                        <a:lnTo>
                          <a:pt x="197" y="169"/>
                        </a:lnTo>
                        <a:lnTo>
                          <a:pt x="185" y="185"/>
                        </a:lnTo>
                        <a:lnTo>
                          <a:pt x="169" y="199"/>
                        </a:lnTo>
                        <a:lnTo>
                          <a:pt x="151" y="209"/>
                        </a:lnTo>
                        <a:lnTo>
                          <a:pt x="131" y="215"/>
                        </a:lnTo>
                        <a:lnTo>
                          <a:pt x="108" y="217"/>
                        </a:lnTo>
                        <a:lnTo>
                          <a:pt x="86" y="215"/>
                        </a:lnTo>
                        <a:lnTo>
                          <a:pt x="66" y="209"/>
                        </a:lnTo>
                        <a:lnTo>
                          <a:pt x="48" y="199"/>
                        </a:lnTo>
                        <a:lnTo>
                          <a:pt x="32" y="185"/>
                        </a:lnTo>
                        <a:lnTo>
                          <a:pt x="18" y="169"/>
                        </a:lnTo>
                        <a:lnTo>
                          <a:pt x="8" y="151"/>
                        </a:lnTo>
                        <a:lnTo>
                          <a:pt x="2" y="130"/>
                        </a:lnTo>
                        <a:lnTo>
                          <a:pt x="0" y="108"/>
                        </a:lnTo>
                        <a:lnTo>
                          <a:pt x="2" y="86"/>
                        </a:lnTo>
                        <a:lnTo>
                          <a:pt x="8" y="66"/>
                        </a:lnTo>
                        <a:lnTo>
                          <a:pt x="18" y="48"/>
                        </a:lnTo>
                        <a:lnTo>
                          <a:pt x="32" y="32"/>
                        </a:lnTo>
                        <a:lnTo>
                          <a:pt x="48" y="18"/>
                        </a:lnTo>
                        <a:lnTo>
                          <a:pt x="66" y="8"/>
                        </a:lnTo>
                        <a:lnTo>
                          <a:pt x="86" y="2"/>
                        </a:lnTo>
                        <a:lnTo>
                          <a:pt x="108" y="0"/>
                        </a:lnTo>
                        <a:close/>
                      </a:path>
                    </a:pathLst>
                  </a:custGeom>
                  <a:solidFill>
                    <a:srgbClr val="FFE2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0" name="Freeform 360"/>
                  <p:cNvSpPr>
                    <a:spLocks noChangeArrowheads="1"/>
                  </p:cNvSpPr>
                  <p:nvPr/>
                </p:nvSpPr>
                <p:spPr bwMode="auto">
                  <a:xfrm>
                    <a:off x="2259" y="894"/>
                    <a:ext cx="291" cy="148"/>
                  </a:xfrm>
                  <a:custGeom>
                    <a:avLst/>
                    <a:gdLst>
                      <a:gd name="T0" fmla="*/ 104 w 205"/>
                      <a:gd name="T1" fmla="*/ 0 h 207"/>
                      <a:gd name="T2" fmla="*/ 125 w 205"/>
                      <a:gd name="T3" fmla="*/ 2 h 207"/>
                      <a:gd name="T4" fmla="*/ 145 w 205"/>
                      <a:gd name="T5" fmla="*/ 8 h 207"/>
                      <a:gd name="T6" fmla="*/ 161 w 205"/>
                      <a:gd name="T7" fmla="*/ 18 h 207"/>
                      <a:gd name="T8" fmla="*/ 177 w 205"/>
                      <a:gd name="T9" fmla="*/ 30 h 207"/>
                      <a:gd name="T10" fmla="*/ 189 w 205"/>
                      <a:gd name="T11" fmla="*/ 46 h 207"/>
                      <a:gd name="T12" fmla="*/ 197 w 205"/>
                      <a:gd name="T13" fmla="*/ 62 h 207"/>
                      <a:gd name="T14" fmla="*/ 203 w 205"/>
                      <a:gd name="T15" fmla="*/ 82 h 207"/>
                      <a:gd name="T16" fmla="*/ 205 w 205"/>
                      <a:gd name="T17" fmla="*/ 102 h 207"/>
                      <a:gd name="T18" fmla="*/ 203 w 205"/>
                      <a:gd name="T19" fmla="*/ 124 h 207"/>
                      <a:gd name="T20" fmla="*/ 197 w 205"/>
                      <a:gd name="T21" fmla="*/ 142 h 207"/>
                      <a:gd name="T22" fmla="*/ 189 w 205"/>
                      <a:gd name="T23" fmla="*/ 161 h 207"/>
                      <a:gd name="T24" fmla="*/ 177 w 205"/>
                      <a:gd name="T25" fmla="*/ 177 h 207"/>
                      <a:gd name="T26" fmla="*/ 161 w 205"/>
                      <a:gd name="T27" fmla="*/ 189 h 207"/>
                      <a:gd name="T28" fmla="*/ 145 w 205"/>
                      <a:gd name="T29" fmla="*/ 199 h 207"/>
                      <a:gd name="T30" fmla="*/ 125 w 205"/>
                      <a:gd name="T31" fmla="*/ 205 h 207"/>
                      <a:gd name="T32" fmla="*/ 104 w 205"/>
                      <a:gd name="T33" fmla="*/ 207 h 207"/>
                      <a:gd name="T34" fmla="*/ 82 w 205"/>
                      <a:gd name="T35" fmla="*/ 205 h 207"/>
                      <a:gd name="T36" fmla="*/ 64 w 205"/>
                      <a:gd name="T37" fmla="*/ 199 h 207"/>
                      <a:gd name="T38" fmla="*/ 46 w 205"/>
                      <a:gd name="T39" fmla="*/ 189 h 207"/>
                      <a:gd name="T40" fmla="*/ 30 w 205"/>
                      <a:gd name="T41" fmla="*/ 177 h 207"/>
                      <a:gd name="T42" fmla="*/ 18 w 205"/>
                      <a:gd name="T43" fmla="*/ 161 h 207"/>
                      <a:gd name="T44" fmla="*/ 8 w 205"/>
                      <a:gd name="T45" fmla="*/ 142 h 207"/>
                      <a:gd name="T46" fmla="*/ 2 w 205"/>
                      <a:gd name="T47" fmla="*/ 124 h 207"/>
                      <a:gd name="T48" fmla="*/ 0 w 205"/>
                      <a:gd name="T49" fmla="*/ 102 h 207"/>
                      <a:gd name="T50" fmla="*/ 2 w 205"/>
                      <a:gd name="T51" fmla="*/ 82 h 207"/>
                      <a:gd name="T52" fmla="*/ 8 w 205"/>
                      <a:gd name="T53" fmla="*/ 62 h 207"/>
                      <a:gd name="T54" fmla="*/ 18 w 205"/>
                      <a:gd name="T55" fmla="*/ 46 h 207"/>
                      <a:gd name="T56" fmla="*/ 30 w 205"/>
                      <a:gd name="T57" fmla="*/ 30 h 207"/>
                      <a:gd name="T58" fmla="*/ 46 w 205"/>
                      <a:gd name="T59" fmla="*/ 18 h 207"/>
                      <a:gd name="T60" fmla="*/ 64 w 205"/>
                      <a:gd name="T61" fmla="*/ 8 h 207"/>
                      <a:gd name="T62" fmla="*/ 82 w 205"/>
                      <a:gd name="T63" fmla="*/ 2 h 207"/>
                      <a:gd name="T64" fmla="*/ 104 w 205"/>
                      <a:gd name="T6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 h="207">
                        <a:moveTo>
                          <a:pt x="104" y="0"/>
                        </a:moveTo>
                        <a:lnTo>
                          <a:pt x="125" y="2"/>
                        </a:lnTo>
                        <a:lnTo>
                          <a:pt x="145" y="8"/>
                        </a:lnTo>
                        <a:lnTo>
                          <a:pt x="161" y="18"/>
                        </a:lnTo>
                        <a:lnTo>
                          <a:pt x="177" y="30"/>
                        </a:lnTo>
                        <a:lnTo>
                          <a:pt x="189" y="46"/>
                        </a:lnTo>
                        <a:lnTo>
                          <a:pt x="197" y="62"/>
                        </a:lnTo>
                        <a:lnTo>
                          <a:pt x="203" y="82"/>
                        </a:lnTo>
                        <a:lnTo>
                          <a:pt x="205" y="102"/>
                        </a:lnTo>
                        <a:lnTo>
                          <a:pt x="203" y="124"/>
                        </a:lnTo>
                        <a:lnTo>
                          <a:pt x="197" y="142"/>
                        </a:lnTo>
                        <a:lnTo>
                          <a:pt x="189" y="161"/>
                        </a:lnTo>
                        <a:lnTo>
                          <a:pt x="177" y="177"/>
                        </a:lnTo>
                        <a:lnTo>
                          <a:pt x="161" y="189"/>
                        </a:lnTo>
                        <a:lnTo>
                          <a:pt x="145" y="199"/>
                        </a:lnTo>
                        <a:lnTo>
                          <a:pt x="125" y="205"/>
                        </a:lnTo>
                        <a:lnTo>
                          <a:pt x="104" y="207"/>
                        </a:lnTo>
                        <a:lnTo>
                          <a:pt x="82" y="205"/>
                        </a:lnTo>
                        <a:lnTo>
                          <a:pt x="64" y="199"/>
                        </a:lnTo>
                        <a:lnTo>
                          <a:pt x="46" y="189"/>
                        </a:lnTo>
                        <a:lnTo>
                          <a:pt x="30" y="177"/>
                        </a:lnTo>
                        <a:lnTo>
                          <a:pt x="18" y="161"/>
                        </a:lnTo>
                        <a:lnTo>
                          <a:pt x="8" y="142"/>
                        </a:lnTo>
                        <a:lnTo>
                          <a:pt x="2" y="124"/>
                        </a:lnTo>
                        <a:lnTo>
                          <a:pt x="0" y="102"/>
                        </a:lnTo>
                        <a:lnTo>
                          <a:pt x="2" y="82"/>
                        </a:lnTo>
                        <a:lnTo>
                          <a:pt x="8" y="62"/>
                        </a:lnTo>
                        <a:lnTo>
                          <a:pt x="18" y="46"/>
                        </a:lnTo>
                        <a:lnTo>
                          <a:pt x="30" y="30"/>
                        </a:lnTo>
                        <a:lnTo>
                          <a:pt x="46" y="18"/>
                        </a:lnTo>
                        <a:lnTo>
                          <a:pt x="64" y="8"/>
                        </a:lnTo>
                        <a:lnTo>
                          <a:pt x="82" y="2"/>
                        </a:lnTo>
                        <a:lnTo>
                          <a:pt x="104" y="0"/>
                        </a:lnTo>
                        <a:close/>
                      </a:path>
                    </a:pathLst>
                  </a:custGeom>
                  <a:solidFill>
                    <a:srgbClr val="FFE59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1" name="Freeform 361"/>
                  <p:cNvSpPr>
                    <a:spLocks noChangeArrowheads="1"/>
                  </p:cNvSpPr>
                  <p:nvPr/>
                </p:nvSpPr>
                <p:spPr bwMode="auto">
                  <a:xfrm>
                    <a:off x="2268" y="898"/>
                    <a:ext cx="273" cy="139"/>
                  </a:xfrm>
                  <a:custGeom>
                    <a:avLst/>
                    <a:gdLst>
                      <a:gd name="T0" fmla="*/ 98 w 193"/>
                      <a:gd name="T1" fmla="*/ 0 h 195"/>
                      <a:gd name="T2" fmla="*/ 119 w 193"/>
                      <a:gd name="T3" fmla="*/ 2 h 195"/>
                      <a:gd name="T4" fmla="*/ 137 w 193"/>
                      <a:gd name="T5" fmla="*/ 8 h 195"/>
                      <a:gd name="T6" fmla="*/ 153 w 193"/>
                      <a:gd name="T7" fmla="*/ 16 h 195"/>
                      <a:gd name="T8" fmla="*/ 167 w 193"/>
                      <a:gd name="T9" fmla="*/ 28 h 195"/>
                      <a:gd name="T10" fmla="*/ 177 w 193"/>
                      <a:gd name="T11" fmla="*/ 42 h 195"/>
                      <a:gd name="T12" fmla="*/ 185 w 193"/>
                      <a:gd name="T13" fmla="*/ 58 h 195"/>
                      <a:gd name="T14" fmla="*/ 191 w 193"/>
                      <a:gd name="T15" fmla="*/ 76 h 195"/>
                      <a:gd name="T16" fmla="*/ 193 w 193"/>
                      <a:gd name="T17" fmla="*/ 96 h 195"/>
                      <a:gd name="T18" fmla="*/ 191 w 193"/>
                      <a:gd name="T19" fmla="*/ 116 h 195"/>
                      <a:gd name="T20" fmla="*/ 185 w 193"/>
                      <a:gd name="T21" fmla="*/ 134 h 195"/>
                      <a:gd name="T22" fmla="*/ 177 w 193"/>
                      <a:gd name="T23" fmla="*/ 151 h 195"/>
                      <a:gd name="T24" fmla="*/ 167 w 193"/>
                      <a:gd name="T25" fmla="*/ 167 h 195"/>
                      <a:gd name="T26" fmla="*/ 153 w 193"/>
                      <a:gd name="T27" fmla="*/ 179 h 195"/>
                      <a:gd name="T28" fmla="*/ 137 w 193"/>
                      <a:gd name="T29" fmla="*/ 187 h 195"/>
                      <a:gd name="T30" fmla="*/ 119 w 193"/>
                      <a:gd name="T31" fmla="*/ 193 h 195"/>
                      <a:gd name="T32" fmla="*/ 98 w 193"/>
                      <a:gd name="T33" fmla="*/ 195 h 195"/>
                      <a:gd name="T34" fmla="*/ 78 w 193"/>
                      <a:gd name="T35" fmla="*/ 193 h 195"/>
                      <a:gd name="T36" fmla="*/ 60 w 193"/>
                      <a:gd name="T37" fmla="*/ 187 h 195"/>
                      <a:gd name="T38" fmla="*/ 44 w 193"/>
                      <a:gd name="T39" fmla="*/ 179 h 195"/>
                      <a:gd name="T40" fmla="*/ 28 w 193"/>
                      <a:gd name="T41" fmla="*/ 167 h 195"/>
                      <a:gd name="T42" fmla="*/ 16 w 193"/>
                      <a:gd name="T43" fmla="*/ 151 h 195"/>
                      <a:gd name="T44" fmla="*/ 8 w 193"/>
                      <a:gd name="T45" fmla="*/ 134 h 195"/>
                      <a:gd name="T46" fmla="*/ 2 w 193"/>
                      <a:gd name="T47" fmla="*/ 116 h 195"/>
                      <a:gd name="T48" fmla="*/ 0 w 193"/>
                      <a:gd name="T49" fmla="*/ 96 h 195"/>
                      <a:gd name="T50" fmla="*/ 2 w 193"/>
                      <a:gd name="T51" fmla="*/ 76 h 195"/>
                      <a:gd name="T52" fmla="*/ 8 w 193"/>
                      <a:gd name="T53" fmla="*/ 58 h 195"/>
                      <a:gd name="T54" fmla="*/ 16 w 193"/>
                      <a:gd name="T55" fmla="*/ 42 h 195"/>
                      <a:gd name="T56" fmla="*/ 28 w 193"/>
                      <a:gd name="T57" fmla="*/ 28 h 195"/>
                      <a:gd name="T58" fmla="*/ 44 w 193"/>
                      <a:gd name="T59" fmla="*/ 16 h 195"/>
                      <a:gd name="T60" fmla="*/ 60 w 193"/>
                      <a:gd name="T61" fmla="*/ 8 h 195"/>
                      <a:gd name="T62" fmla="*/ 78 w 193"/>
                      <a:gd name="T63" fmla="*/ 2 h 195"/>
                      <a:gd name="T64" fmla="*/ 98 w 193"/>
                      <a:gd name="T6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95">
                        <a:moveTo>
                          <a:pt x="98" y="0"/>
                        </a:moveTo>
                        <a:lnTo>
                          <a:pt x="119" y="2"/>
                        </a:lnTo>
                        <a:lnTo>
                          <a:pt x="137" y="8"/>
                        </a:lnTo>
                        <a:lnTo>
                          <a:pt x="153" y="16"/>
                        </a:lnTo>
                        <a:lnTo>
                          <a:pt x="167" y="28"/>
                        </a:lnTo>
                        <a:lnTo>
                          <a:pt x="177" y="42"/>
                        </a:lnTo>
                        <a:lnTo>
                          <a:pt x="185" y="58"/>
                        </a:lnTo>
                        <a:lnTo>
                          <a:pt x="191" y="76"/>
                        </a:lnTo>
                        <a:lnTo>
                          <a:pt x="193" y="96"/>
                        </a:lnTo>
                        <a:lnTo>
                          <a:pt x="191" y="116"/>
                        </a:lnTo>
                        <a:lnTo>
                          <a:pt x="185" y="134"/>
                        </a:lnTo>
                        <a:lnTo>
                          <a:pt x="177" y="151"/>
                        </a:lnTo>
                        <a:lnTo>
                          <a:pt x="167" y="167"/>
                        </a:lnTo>
                        <a:lnTo>
                          <a:pt x="153" y="179"/>
                        </a:lnTo>
                        <a:lnTo>
                          <a:pt x="137" y="187"/>
                        </a:lnTo>
                        <a:lnTo>
                          <a:pt x="119" y="193"/>
                        </a:lnTo>
                        <a:lnTo>
                          <a:pt x="98" y="195"/>
                        </a:lnTo>
                        <a:lnTo>
                          <a:pt x="78" y="193"/>
                        </a:lnTo>
                        <a:lnTo>
                          <a:pt x="60" y="187"/>
                        </a:lnTo>
                        <a:lnTo>
                          <a:pt x="44" y="179"/>
                        </a:lnTo>
                        <a:lnTo>
                          <a:pt x="28" y="167"/>
                        </a:lnTo>
                        <a:lnTo>
                          <a:pt x="16" y="151"/>
                        </a:lnTo>
                        <a:lnTo>
                          <a:pt x="8" y="134"/>
                        </a:lnTo>
                        <a:lnTo>
                          <a:pt x="2" y="116"/>
                        </a:lnTo>
                        <a:lnTo>
                          <a:pt x="0" y="96"/>
                        </a:lnTo>
                        <a:lnTo>
                          <a:pt x="2" y="76"/>
                        </a:lnTo>
                        <a:lnTo>
                          <a:pt x="8" y="58"/>
                        </a:lnTo>
                        <a:lnTo>
                          <a:pt x="16" y="42"/>
                        </a:lnTo>
                        <a:lnTo>
                          <a:pt x="28" y="28"/>
                        </a:lnTo>
                        <a:lnTo>
                          <a:pt x="44" y="16"/>
                        </a:lnTo>
                        <a:lnTo>
                          <a:pt x="60" y="8"/>
                        </a:lnTo>
                        <a:lnTo>
                          <a:pt x="78" y="2"/>
                        </a:lnTo>
                        <a:lnTo>
                          <a:pt x="98" y="0"/>
                        </a:lnTo>
                        <a:close/>
                      </a:path>
                    </a:pathLst>
                  </a:custGeom>
                  <a:solidFill>
                    <a:srgbClr val="FFE8A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2" name="Freeform 362"/>
                  <p:cNvSpPr>
                    <a:spLocks noChangeArrowheads="1"/>
                  </p:cNvSpPr>
                  <p:nvPr/>
                </p:nvSpPr>
                <p:spPr bwMode="auto">
                  <a:xfrm>
                    <a:off x="2277" y="901"/>
                    <a:ext cx="259" cy="131"/>
                  </a:xfrm>
                  <a:custGeom>
                    <a:avLst/>
                    <a:gdLst>
                      <a:gd name="T0" fmla="*/ 92 w 183"/>
                      <a:gd name="T1" fmla="*/ 0 h 185"/>
                      <a:gd name="T2" fmla="*/ 111 w 183"/>
                      <a:gd name="T3" fmla="*/ 2 h 185"/>
                      <a:gd name="T4" fmla="*/ 129 w 183"/>
                      <a:gd name="T5" fmla="*/ 8 h 185"/>
                      <a:gd name="T6" fmla="*/ 143 w 183"/>
                      <a:gd name="T7" fmla="*/ 16 h 185"/>
                      <a:gd name="T8" fmla="*/ 157 w 183"/>
                      <a:gd name="T9" fmla="*/ 28 h 185"/>
                      <a:gd name="T10" fmla="*/ 167 w 183"/>
                      <a:gd name="T11" fmla="*/ 40 h 185"/>
                      <a:gd name="T12" fmla="*/ 175 w 183"/>
                      <a:gd name="T13" fmla="*/ 56 h 185"/>
                      <a:gd name="T14" fmla="*/ 181 w 183"/>
                      <a:gd name="T15" fmla="*/ 74 h 185"/>
                      <a:gd name="T16" fmla="*/ 183 w 183"/>
                      <a:gd name="T17" fmla="*/ 92 h 185"/>
                      <a:gd name="T18" fmla="*/ 181 w 183"/>
                      <a:gd name="T19" fmla="*/ 110 h 185"/>
                      <a:gd name="T20" fmla="*/ 175 w 183"/>
                      <a:gd name="T21" fmla="*/ 128 h 185"/>
                      <a:gd name="T22" fmla="*/ 167 w 183"/>
                      <a:gd name="T23" fmla="*/ 145 h 185"/>
                      <a:gd name="T24" fmla="*/ 157 w 183"/>
                      <a:gd name="T25" fmla="*/ 159 h 185"/>
                      <a:gd name="T26" fmla="*/ 143 w 183"/>
                      <a:gd name="T27" fmla="*/ 169 h 185"/>
                      <a:gd name="T28" fmla="*/ 129 w 183"/>
                      <a:gd name="T29" fmla="*/ 177 h 185"/>
                      <a:gd name="T30" fmla="*/ 111 w 183"/>
                      <a:gd name="T31" fmla="*/ 183 h 185"/>
                      <a:gd name="T32" fmla="*/ 92 w 183"/>
                      <a:gd name="T33" fmla="*/ 185 h 185"/>
                      <a:gd name="T34" fmla="*/ 74 w 183"/>
                      <a:gd name="T35" fmla="*/ 183 h 185"/>
                      <a:gd name="T36" fmla="*/ 56 w 183"/>
                      <a:gd name="T37" fmla="*/ 177 h 185"/>
                      <a:gd name="T38" fmla="*/ 40 w 183"/>
                      <a:gd name="T39" fmla="*/ 169 h 185"/>
                      <a:gd name="T40" fmla="*/ 26 w 183"/>
                      <a:gd name="T41" fmla="*/ 159 h 185"/>
                      <a:gd name="T42" fmla="*/ 16 w 183"/>
                      <a:gd name="T43" fmla="*/ 145 h 185"/>
                      <a:gd name="T44" fmla="*/ 8 w 183"/>
                      <a:gd name="T45" fmla="*/ 128 h 185"/>
                      <a:gd name="T46" fmla="*/ 2 w 183"/>
                      <a:gd name="T47" fmla="*/ 110 h 185"/>
                      <a:gd name="T48" fmla="*/ 0 w 183"/>
                      <a:gd name="T49" fmla="*/ 92 h 185"/>
                      <a:gd name="T50" fmla="*/ 2 w 183"/>
                      <a:gd name="T51" fmla="*/ 74 h 185"/>
                      <a:gd name="T52" fmla="*/ 8 w 183"/>
                      <a:gd name="T53" fmla="*/ 56 h 185"/>
                      <a:gd name="T54" fmla="*/ 16 w 183"/>
                      <a:gd name="T55" fmla="*/ 40 h 185"/>
                      <a:gd name="T56" fmla="*/ 26 w 183"/>
                      <a:gd name="T57" fmla="*/ 28 h 185"/>
                      <a:gd name="T58" fmla="*/ 40 w 183"/>
                      <a:gd name="T59" fmla="*/ 16 h 185"/>
                      <a:gd name="T60" fmla="*/ 56 w 183"/>
                      <a:gd name="T61" fmla="*/ 8 h 185"/>
                      <a:gd name="T62" fmla="*/ 74 w 183"/>
                      <a:gd name="T63" fmla="*/ 2 h 185"/>
                      <a:gd name="T64" fmla="*/ 92 w 183"/>
                      <a:gd name="T6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185">
                        <a:moveTo>
                          <a:pt x="92" y="0"/>
                        </a:moveTo>
                        <a:lnTo>
                          <a:pt x="111" y="2"/>
                        </a:lnTo>
                        <a:lnTo>
                          <a:pt x="129" y="8"/>
                        </a:lnTo>
                        <a:lnTo>
                          <a:pt x="143" y="16"/>
                        </a:lnTo>
                        <a:lnTo>
                          <a:pt x="157" y="28"/>
                        </a:lnTo>
                        <a:lnTo>
                          <a:pt x="167" y="40"/>
                        </a:lnTo>
                        <a:lnTo>
                          <a:pt x="175" y="56"/>
                        </a:lnTo>
                        <a:lnTo>
                          <a:pt x="181" y="74"/>
                        </a:lnTo>
                        <a:lnTo>
                          <a:pt x="183" y="92"/>
                        </a:lnTo>
                        <a:lnTo>
                          <a:pt x="181" y="110"/>
                        </a:lnTo>
                        <a:lnTo>
                          <a:pt x="175" y="128"/>
                        </a:lnTo>
                        <a:lnTo>
                          <a:pt x="167" y="145"/>
                        </a:lnTo>
                        <a:lnTo>
                          <a:pt x="157" y="159"/>
                        </a:lnTo>
                        <a:lnTo>
                          <a:pt x="143" y="169"/>
                        </a:lnTo>
                        <a:lnTo>
                          <a:pt x="129" y="177"/>
                        </a:lnTo>
                        <a:lnTo>
                          <a:pt x="111" y="183"/>
                        </a:lnTo>
                        <a:lnTo>
                          <a:pt x="92" y="185"/>
                        </a:lnTo>
                        <a:lnTo>
                          <a:pt x="74" y="183"/>
                        </a:lnTo>
                        <a:lnTo>
                          <a:pt x="56" y="177"/>
                        </a:lnTo>
                        <a:lnTo>
                          <a:pt x="40" y="169"/>
                        </a:lnTo>
                        <a:lnTo>
                          <a:pt x="26" y="159"/>
                        </a:lnTo>
                        <a:lnTo>
                          <a:pt x="16" y="145"/>
                        </a:lnTo>
                        <a:lnTo>
                          <a:pt x="8" y="128"/>
                        </a:lnTo>
                        <a:lnTo>
                          <a:pt x="2" y="110"/>
                        </a:lnTo>
                        <a:lnTo>
                          <a:pt x="0" y="92"/>
                        </a:lnTo>
                        <a:lnTo>
                          <a:pt x="2" y="74"/>
                        </a:lnTo>
                        <a:lnTo>
                          <a:pt x="8" y="56"/>
                        </a:lnTo>
                        <a:lnTo>
                          <a:pt x="16" y="40"/>
                        </a:lnTo>
                        <a:lnTo>
                          <a:pt x="26" y="28"/>
                        </a:lnTo>
                        <a:lnTo>
                          <a:pt x="40" y="16"/>
                        </a:lnTo>
                        <a:lnTo>
                          <a:pt x="56" y="8"/>
                        </a:lnTo>
                        <a:lnTo>
                          <a:pt x="74" y="2"/>
                        </a:lnTo>
                        <a:lnTo>
                          <a:pt x="92" y="0"/>
                        </a:lnTo>
                        <a:close/>
                      </a:path>
                    </a:pathLst>
                  </a:custGeom>
                  <a:solidFill>
                    <a:srgbClr val="FFEAA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3" name="Freeform 363"/>
                  <p:cNvSpPr>
                    <a:spLocks noChangeArrowheads="1"/>
                  </p:cNvSpPr>
                  <p:nvPr/>
                </p:nvSpPr>
                <p:spPr bwMode="auto">
                  <a:xfrm>
                    <a:off x="2286" y="906"/>
                    <a:ext cx="241" cy="123"/>
                  </a:xfrm>
                  <a:custGeom>
                    <a:avLst/>
                    <a:gdLst>
                      <a:gd name="T0" fmla="*/ 86 w 171"/>
                      <a:gd name="T1" fmla="*/ 0 h 175"/>
                      <a:gd name="T2" fmla="*/ 105 w 171"/>
                      <a:gd name="T3" fmla="*/ 2 h 175"/>
                      <a:gd name="T4" fmla="*/ 121 w 171"/>
                      <a:gd name="T5" fmla="*/ 6 h 175"/>
                      <a:gd name="T6" fmla="*/ 135 w 171"/>
                      <a:gd name="T7" fmla="*/ 16 h 175"/>
                      <a:gd name="T8" fmla="*/ 147 w 171"/>
                      <a:gd name="T9" fmla="*/ 26 h 175"/>
                      <a:gd name="T10" fmla="*/ 157 w 171"/>
                      <a:gd name="T11" fmla="*/ 38 h 175"/>
                      <a:gd name="T12" fmla="*/ 165 w 171"/>
                      <a:gd name="T13" fmla="*/ 54 h 175"/>
                      <a:gd name="T14" fmla="*/ 169 w 171"/>
                      <a:gd name="T15" fmla="*/ 70 h 175"/>
                      <a:gd name="T16" fmla="*/ 171 w 171"/>
                      <a:gd name="T17" fmla="*/ 86 h 175"/>
                      <a:gd name="T18" fmla="*/ 169 w 171"/>
                      <a:gd name="T19" fmla="*/ 104 h 175"/>
                      <a:gd name="T20" fmla="*/ 165 w 171"/>
                      <a:gd name="T21" fmla="*/ 120 h 175"/>
                      <a:gd name="T22" fmla="*/ 157 w 171"/>
                      <a:gd name="T23" fmla="*/ 135 h 175"/>
                      <a:gd name="T24" fmla="*/ 147 w 171"/>
                      <a:gd name="T25" fmla="*/ 149 h 175"/>
                      <a:gd name="T26" fmla="*/ 135 w 171"/>
                      <a:gd name="T27" fmla="*/ 159 h 175"/>
                      <a:gd name="T28" fmla="*/ 121 w 171"/>
                      <a:gd name="T29" fmla="*/ 167 h 175"/>
                      <a:gd name="T30" fmla="*/ 105 w 171"/>
                      <a:gd name="T31" fmla="*/ 173 h 175"/>
                      <a:gd name="T32" fmla="*/ 86 w 171"/>
                      <a:gd name="T33" fmla="*/ 175 h 175"/>
                      <a:gd name="T34" fmla="*/ 68 w 171"/>
                      <a:gd name="T35" fmla="*/ 173 h 175"/>
                      <a:gd name="T36" fmla="*/ 52 w 171"/>
                      <a:gd name="T37" fmla="*/ 167 h 175"/>
                      <a:gd name="T38" fmla="*/ 38 w 171"/>
                      <a:gd name="T39" fmla="*/ 159 h 175"/>
                      <a:gd name="T40" fmla="*/ 26 w 171"/>
                      <a:gd name="T41" fmla="*/ 149 h 175"/>
                      <a:gd name="T42" fmla="*/ 14 w 171"/>
                      <a:gd name="T43" fmla="*/ 135 h 175"/>
                      <a:gd name="T44" fmla="*/ 6 w 171"/>
                      <a:gd name="T45" fmla="*/ 120 h 175"/>
                      <a:gd name="T46" fmla="*/ 2 w 171"/>
                      <a:gd name="T47" fmla="*/ 104 h 175"/>
                      <a:gd name="T48" fmla="*/ 0 w 171"/>
                      <a:gd name="T49" fmla="*/ 86 h 175"/>
                      <a:gd name="T50" fmla="*/ 2 w 171"/>
                      <a:gd name="T51" fmla="*/ 70 h 175"/>
                      <a:gd name="T52" fmla="*/ 6 w 171"/>
                      <a:gd name="T53" fmla="*/ 54 h 175"/>
                      <a:gd name="T54" fmla="*/ 14 w 171"/>
                      <a:gd name="T55" fmla="*/ 38 h 175"/>
                      <a:gd name="T56" fmla="*/ 26 w 171"/>
                      <a:gd name="T57" fmla="*/ 26 h 175"/>
                      <a:gd name="T58" fmla="*/ 38 w 171"/>
                      <a:gd name="T59" fmla="*/ 16 h 175"/>
                      <a:gd name="T60" fmla="*/ 52 w 171"/>
                      <a:gd name="T61" fmla="*/ 6 h 175"/>
                      <a:gd name="T62" fmla="*/ 68 w 171"/>
                      <a:gd name="T63" fmla="*/ 2 h 175"/>
                      <a:gd name="T64" fmla="*/ 86 w 171"/>
                      <a:gd name="T6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1" h="175">
                        <a:moveTo>
                          <a:pt x="86" y="0"/>
                        </a:moveTo>
                        <a:lnTo>
                          <a:pt x="105" y="2"/>
                        </a:lnTo>
                        <a:lnTo>
                          <a:pt x="121" y="6"/>
                        </a:lnTo>
                        <a:lnTo>
                          <a:pt x="135" y="16"/>
                        </a:lnTo>
                        <a:lnTo>
                          <a:pt x="147" y="26"/>
                        </a:lnTo>
                        <a:lnTo>
                          <a:pt x="157" y="38"/>
                        </a:lnTo>
                        <a:lnTo>
                          <a:pt x="165" y="54"/>
                        </a:lnTo>
                        <a:lnTo>
                          <a:pt x="169" y="70"/>
                        </a:lnTo>
                        <a:lnTo>
                          <a:pt x="171" y="86"/>
                        </a:lnTo>
                        <a:lnTo>
                          <a:pt x="169" y="104"/>
                        </a:lnTo>
                        <a:lnTo>
                          <a:pt x="165" y="120"/>
                        </a:lnTo>
                        <a:lnTo>
                          <a:pt x="157" y="135"/>
                        </a:lnTo>
                        <a:lnTo>
                          <a:pt x="147" y="149"/>
                        </a:lnTo>
                        <a:lnTo>
                          <a:pt x="135" y="159"/>
                        </a:lnTo>
                        <a:lnTo>
                          <a:pt x="121" y="167"/>
                        </a:lnTo>
                        <a:lnTo>
                          <a:pt x="105" y="173"/>
                        </a:lnTo>
                        <a:lnTo>
                          <a:pt x="86" y="175"/>
                        </a:lnTo>
                        <a:lnTo>
                          <a:pt x="68" y="173"/>
                        </a:lnTo>
                        <a:lnTo>
                          <a:pt x="52" y="167"/>
                        </a:lnTo>
                        <a:lnTo>
                          <a:pt x="38" y="159"/>
                        </a:lnTo>
                        <a:lnTo>
                          <a:pt x="26" y="149"/>
                        </a:lnTo>
                        <a:lnTo>
                          <a:pt x="14" y="135"/>
                        </a:lnTo>
                        <a:lnTo>
                          <a:pt x="6" y="120"/>
                        </a:lnTo>
                        <a:lnTo>
                          <a:pt x="2" y="104"/>
                        </a:lnTo>
                        <a:lnTo>
                          <a:pt x="0" y="86"/>
                        </a:lnTo>
                        <a:lnTo>
                          <a:pt x="2" y="70"/>
                        </a:lnTo>
                        <a:lnTo>
                          <a:pt x="6" y="54"/>
                        </a:lnTo>
                        <a:lnTo>
                          <a:pt x="14" y="38"/>
                        </a:lnTo>
                        <a:lnTo>
                          <a:pt x="26" y="26"/>
                        </a:lnTo>
                        <a:lnTo>
                          <a:pt x="38" y="16"/>
                        </a:lnTo>
                        <a:lnTo>
                          <a:pt x="52" y="6"/>
                        </a:lnTo>
                        <a:lnTo>
                          <a:pt x="68" y="2"/>
                        </a:lnTo>
                        <a:lnTo>
                          <a:pt x="86" y="0"/>
                        </a:lnTo>
                        <a:close/>
                      </a:path>
                    </a:pathLst>
                  </a:custGeom>
                  <a:solidFill>
                    <a:srgbClr val="FFEDB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4" name="Freeform 364"/>
                  <p:cNvSpPr>
                    <a:spLocks noChangeArrowheads="1"/>
                  </p:cNvSpPr>
                  <p:nvPr/>
                </p:nvSpPr>
                <p:spPr bwMode="auto">
                  <a:xfrm>
                    <a:off x="2292" y="911"/>
                    <a:ext cx="229" cy="114"/>
                  </a:xfrm>
                  <a:custGeom>
                    <a:avLst/>
                    <a:gdLst>
                      <a:gd name="T0" fmla="*/ 82 w 163"/>
                      <a:gd name="T1" fmla="*/ 0 h 163"/>
                      <a:gd name="T2" fmla="*/ 99 w 163"/>
                      <a:gd name="T3" fmla="*/ 2 h 163"/>
                      <a:gd name="T4" fmla="*/ 115 w 163"/>
                      <a:gd name="T5" fmla="*/ 6 h 163"/>
                      <a:gd name="T6" fmla="*/ 127 w 163"/>
                      <a:gd name="T7" fmla="*/ 14 h 163"/>
                      <a:gd name="T8" fmla="*/ 139 w 163"/>
                      <a:gd name="T9" fmla="*/ 24 h 163"/>
                      <a:gd name="T10" fmla="*/ 149 w 163"/>
                      <a:gd name="T11" fmla="*/ 36 h 163"/>
                      <a:gd name="T12" fmla="*/ 157 w 163"/>
                      <a:gd name="T13" fmla="*/ 48 h 163"/>
                      <a:gd name="T14" fmla="*/ 161 w 163"/>
                      <a:gd name="T15" fmla="*/ 64 h 163"/>
                      <a:gd name="T16" fmla="*/ 163 w 163"/>
                      <a:gd name="T17" fmla="*/ 80 h 163"/>
                      <a:gd name="T18" fmla="*/ 161 w 163"/>
                      <a:gd name="T19" fmla="*/ 96 h 163"/>
                      <a:gd name="T20" fmla="*/ 157 w 163"/>
                      <a:gd name="T21" fmla="*/ 112 h 163"/>
                      <a:gd name="T22" fmla="*/ 149 w 163"/>
                      <a:gd name="T23" fmla="*/ 127 h 163"/>
                      <a:gd name="T24" fmla="*/ 139 w 163"/>
                      <a:gd name="T25" fmla="*/ 139 h 163"/>
                      <a:gd name="T26" fmla="*/ 127 w 163"/>
                      <a:gd name="T27" fmla="*/ 149 h 163"/>
                      <a:gd name="T28" fmla="*/ 115 w 163"/>
                      <a:gd name="T29" fmla="*/ 157 h 163"/>
                      <a:gd name="T30" fmla="*/ 99 w 163"/>
                      <a:gd name="T31" fmla="*/ 161 h 163"/>
                      <a:gd name="T32" fmla="*/ 82 w 163"/>
                      <a:gd name="T33" fmla="*/ 163 h 163"/>
                      <a:gd name="T34" fmla="*/ 66 w 163"/>
                      <a:gd name="T35" fmla="*/ 161 h 163"/>
                      <a:gd name="T36" fmla="*/ 50 w 163"/>
                      <a:gd name="T37" fmla="*/ 157 h 163"/>
                      <a:gd name="T38" fmla="*/ 36 w 163"/>
                      <a:gd name="T39" fmla="*/ 149 h 163"/>
                      <a:gd name="T40" fmla="*/ 24 w 163"/>
                      <a:gd name="T41" fmla="*/ 139 h 163"/>
                      <a:gd name="T42" fmla="*/ 14 w 163"/>
                      <a:gd name="T43" fmla="*/ 127 h 163"/>
                      <a:gd name="T44" fmla="*/ 6 w 163"/>
                      <a:gd name="T45" fmla="*/ 112 h 163"/>
                      <a:gd name="T46" fmla="*/ 2 w 163"/>
                      <a:gd name="T47" fmla="*/ 96 h 163"/>
                      <a:gd name="T48" fmla="*/ 0 w 163"/>
                      <a:gd name="T49" fmla="*/ 80 h 163"/>
                      <a:gd name="T50" fmla="*/ 2 w 163"/>
                      <a:gd name="T51" fmla="*/ 64 h 163"/>
                      <a:gd name="T52" fmla="*/ 6 w 163"/>
                      <a:gd name="T53" fmla="*/ 48 h 163"/>
                      <a:gd name="T54" fmla="*/ 14 w 163"/>
                      <a:gd name="T55" fmla="*/ 36 h 163"/>
                      <a:gd name="T56" fmla="*/ 24 w 163"/>
                      <a:gd name="T57" fmla="*/ 24 h 163"/>
                      <a:gd name="T58" fmla="*/ 36 w 163"/>
                      <a:gd name="T59" fmla="*/ 14 h 163"/>
                      <a:gd name="T60" fmla="*/ 50 w 163"/>
                      <a:gd name="T61" fmla="*/ 6 h 163"/>
                      <a:gd name="T62" fmla="*/ 66 w 163"/>
                      <a:gd name="T63" fmla="*/ 2 h 163"/>
                      <a:gd name="T64" fmla="*/ 82 w 163"/>
                      <a:gd name="T65"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63">
                        <a:moveTo>
                          <a:pt x="82" y="0"/>
                        </a:moveTo>
                        <a:lnTo>
                          <a:pt x="99" y="2"/>
                        </a:lnTo>
                        <a:lnTo>
                          <a:pt x="115" y="6"/>
                        </a:lnTo>
                        <a:lnTo>
                          <a:pt x="127" y="14"/>
                        </a:lnTo>
                        <a:lnTo>
                          <a:pt x="139" y="24"/>
                        </a:lnTo>
                        <a:lnTo>
                          <a:pt x="149" y="36"/>
                        </a:lnTo>
                        <a:lnTo>
                          <a:pt x="157" y="48"/>
                        </a:lnTo>
                        <a:lnTo>
                          <a:pt x="161" y="64"/>
                        </a:lnTo>
                        <a:lnTo>
                          <a:pt x="163" y="80"/>
                        </a:lnTo>
                        <a:lnTo>
                          <a:pt x="161" y="96"/>
                        </a:lnTo>
                        <a:lnTo>
                          <a:pt x="157" y="112"/>
                        </a:lnTo>
                        <a:lnTo>
                          <a:pt x="149" y="127"/>
                        </a:lnTo>
                        <a:lnTo>
                          <a:pt x="139" y="139"/>
                        </a:lnTo>
                        <a:lnTo>
                          <a:pt x="127" y="149"/>
                        </a:lnTo>
                        <a:lnTo>
                          <a:pt x="115" y="157"/>
                        </a:lnTo>
                        <a:lnTo>
                          <a:pt x="99" y="161"/>
                        </a:lnTo>
                        <a:lnTo>
                          <a:pt x="82" y="163"/>
                        </a:lnTo>
                        <a:lnTo>
                          <a:pt x="66" y="161"/>
                        </a:lnTo>
                        <a:lnTo>
                          <a:pt x="50" y="157"/>
                        </a:lnTo>
                        <a:lnTo>
                          <a:pt x="36" y="149"/>
                        </a:lnTo>
                        <a:lnTo>
                          <a:pt x="24" y="139"/>
                        </a:lnTo>
                        <a:lnTo>
                          <a:pt x="14" y="127"/>
                        </a:lnTo>
                        <a:lnTo>
                          <a:pt x="6" y="112"/>
                        </a:lnTo>
                        <a:lnTo>
                          <a:pt x="2" y="96"/>
                        </a:lnTo>
                        <a:lnTo>
                          <a:pt x="0" y="80"/>
                        </a:lnTo>
                        <a:lnTo>
                          <a:pt x="2" y="64"/>
                        </a:lnTo>
                        <a:lnTo>
                          <a:pt x="6" y="48"/>
                        </a:lnTo>
                        <a:lnTo>
                          <a:pt x="14" y="36"/>
                        </a:lnTo>
                        <a:lnTo>
                          <a:pt x="24" y="24"/>
                        </a:lnTo>
                        <a:lnTo>
                          <a:pt x="36" y="14"/>
                        </a:lnTo>
                        <a:lnTo>
                          <a:pt x="50" y="6"/>
                        </a:lnTo>
                        <a:lnTo>
                          <a:pt x="66" y="2"/>
                        </a:lnTo>
                        <a:lnTo>
                          <a:pt x="82" y="0"/>
                        </a:lnTo>
                        <a:close/>
                      </a:path>
                    </a:pathLst>
                  </a:custGeom>
                  <a:solidFill>
                    <a:srgbClr val="FFEF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5" name="Freeform 365"/>
                  <p:cNvSpPr>
                    <a:spLocks noChangeArrowheads="1"/>
                  </p:cNvSpPr>
                  <p:nvPr/>
                </p:nvSpPr>
                <p:spPr bwMode="auto">
                  <a:xfrm>
                    <a:off x="2301" y="916"/>
                    <a:ext cx="214" cy="104"/>
                  </a:xfrm>
                  <a:custGeom>
                    <a:avLst/>
                    <a:gdLst>
                      <a:gd name="T0" fmla="*/ 76 w 153"/>
                      <a:gd name="T1" fmla="*/ 0 h 151"/>
                      <a:gd name="T2" fmla="*/ 93 w 153"/>
                      <a:gd name="T3" fmla="*/ 2 h 151"/>
                      <a:gd name="T4" fmla="*/ 107 w 153"/>
                      <a:gd name="T5" fmla="*/ 6 h 151"/>
                      <a:gd name="T6" fmla="*/ 119 w 153"/>
                      <a:gd name="T7" fmla="*/ 12 h 151"/>
                      <a:gd name="T8" fmla="*/ 131 w 153"/>
                      <a:gd name="T9" fmla="*/ 22 h 151"/>
                      <a:gd name="T10" fmla="*/ 141 w 153"/>
                      <a:gd name="T11" fmla="*/ 34 h 151"/>
                      <a:gd name="T12" fmla="*/ 147 w 153"/>
                      <a:gd name="T13" fmla="*/ 46 h 151"/>
                      <a:gd name="T14" fmla="*/ 151 w 153"/>
                      <a:gd name="T15" fmla="*/ 60 h 151"/>
                      <a:gd name="T16" fmla="*/ 153 w 153"/>
                      <a:gd name="T17" fmla="*/ 76 h 151"/>
                      <a:gd name="T18" fmla="*/ 151 w 153"/>
                      <a:gd name="T19" fmla="*/ 90 h 151"/>
                      <a:gd name="T20" fmla="*/ 147 w 153"/>
                      <a:gd name="T21" fmla="*/ 104 h 151"/>
                      <a:gd name="T22" fmla="*/ 141 w 153"/>
                      <a:gd name="T23" fmla="*/ 117 h 151"/>
                      <a:gd name="T24" fmla="*/ 131 w 153"/>
                      <a:gd name="T25" fmla="*/ 129 h 151"/>
                      <a:gd name="T26" fmla="*/ 119 w 153"/>
                      <a:gd name="T27" fmla="*/ 139 h 151"/>
                      <a:gd name="T28" fmla="*/ 107 w 153"/>
                      <a:gd name="T29" fmla="*/ 145 h 151"/>
                      <a:gd name="T30" fmla="*/ 93 w 153"/>
                      <a:gd name="T31" fmla="*/ 149 h 151"/>
                      <a:gd name="T32" fmla="*/ 76 w 153"/>
                      <a:gd name="T33" fmla="*/ 151 h 151"/>
                      <a:gd name="T34" fmla="*/ 60 w 153"/>
                      <a:gd name="T35" fmla="*/ 149 h 151"/>
                      <a:gd name="T36" fmla="*/ 46 w 153"/>
                      <a:gd name="T37" fmla="*/ 145 h 151"/>
                      <a:gd name="T38" fmla="*/ 34 w 153"/>
                      <a:gd name="T39" fmla="*/ 139 h 151"/>
                      <a:gd name="T40" fmla="*/ 22 w 153"/>
                      <a:gd name="T41" fmla="*/ 129 h 151"/>
                      <a:gd name="T42" fmla="*/ 12 w 153"/>
                      <a:gd name="T43" fmla="*/ 117 h 151"/>
                      <a:gd name="T44" fmla="*/ 6 w 153"/>
                      <a:gd name="T45" fmla="*/ 104 h 151"/>
                      <a:gd name="T46" fmla="*/ 2 w 153"/>
                      <a:gd name="T47" fmla="*/ 90 h 151"/>
                      <a:gd name="T48" fmla="*/ 0 w 153"/>
                      <a:gd name="T49" fmla="*/ 76 h 151"/>
                      <a:gd name="T50" fmla="*/ 2 w 153"/>
                      <a:gd name="T51" fmla="*/ 60 h 151"/>
                      <a:gd name="T52" fmla="*/ 6 w 153"/>
                      <a:gd name="T53" fmla="*/ 46 h 151"/>
                      <a:gd name="T54" fmla="*/ 12 w 153"/>
                      <a:gd name="T55" fmla="*/ 34 h 151"/>
                      <a:gd name="T56" fmla="*/ 22 w 153"/>
                      <a:gd name="T57" fmla="*/ 22 h 151"/>
                      <a:gd name="T58" fmla="*/ 34 w 153"/>
                      <a:gd name="T59" fmla="*/ 12 h 151"/>
                      <a:gd name="T60" fmla="*/ 46 w 153"/>
                      <a:gd name="T61" fmla="*/ 6 h 151"/>
                      <a:gd name="T62" fmla="*/ 60 w 153"/>
                      <a:gd name="T63" fmla="*/ 2 h 151"/>
                      <a:gd name="T64" fmla="*/ 76 w 153"/>
                      <a:gd name="T6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51">
                        <a:moveTo>
                          <a:pt x="76" y="0"/>
                        </a:moveTo>
                        <a:lnTo>
                          <a:pt x="93" y="2"/>
                        </a:lnTo>
                        <a:lnTo>
                          <a:pt x="107" y="6"/>
                        </a:lnTo>
                        <a:lnTo>
                          <a:pt x="119" y="12"/>
                        </a:lnTo>
                        <a:lnTo>
                          <a:pt x="131" y="22"/>
                        </a:lnTo>
                        <a:lnTo>
                          <a:pt x="141" y="34"/>
                        </a:lnTo>
                        <a:lnTo>
                          <a:pt x="147" y="46"/>
                        </a:lnTo>
                        <a:lnTo>
                          <a:pt x="151" y="60"/>
                        </a:lnTo>
                        <a:lnTo>
                          <a:pt x="153" y="76"/>
                        </a:lnTo>
                        <a:lnTo>
                          <a:pt x="151" y="90"/>
                        </a:lnTo>
                        <a:lnTo>
                          <a:pt x="147" y="104"/>
                        </a:lnTo>
                        <a:lnTo>
                          <a:pt x="141" y="117"/>
                        </a:lnTo>
                        <a:lnTo>
                          <a:pt x="131" y="129"/>
                        </a:lnTo>
                        <a:lnTo>
                          <a:pt x="119" y="139"/>
                        </a:lnTo>
                        <a:lnTo>
                          <a:pt x="107" y="145"/>
                        </a:lnTo>
                        <a:lnTo>
                          <a:pt x="93" y="149"/>
                        </a:lnTo>
                        <a:lnTo>
                          <a:pt x="76" y="151"/>
                        </a:lnTo>
                        <a:lnTo>
                          <a:pt x="60" y="149"/>
                        </a:lnTo>
                        <a:lnTo>
                          <a:pt x="46" y="145"/>
                        </a:lnTo>
                        <a:lnTo>
                          <a:pt x="34" y="139"/>
                        </a:lnTo>
                        <a:lnTo>
                          <a:pt x="22" y="129"/>
                        </a:lnTo>
                        <a:lnTo>
                          <a:pt x="12" y="117"/>
                        </a:lnTo>
                        <a:lnTo>
                          <a:pt x="6" y="104"/>
                        </a:lnTo>
                        <a:lnTo>
                          <a:pt x="2" y="90"/>
                        </a:lnTo>
                        <a:lnTo>
                          <a:pt x="0" y="76"/>
                        </a:lnTo>
                        <a:lnTo>
                          <a:pt x="2" y="60"/>
                        </a:lnTo>
                        <a:lnTo>
                          <a:pt x="6" y="46"/>
                        </a:lnTo>
                        <a:lnTo>
                          <a:pt x="12" y="34"/>
                        </a:lnTo>
                        <a:lnTo>
                          <a:pt x="22" y="22"/>
                        </a:lnTo>
                        <a:lnTo>
                          <a:pt x="34" y="12"/>
                        </a:lnTo>
                        <a:lnTo>
                          <a:pt x="46" y="6"/>
                        </a:lnTo>
                        <a:lnTo>
                          <a:pt x="60" y="2"/>
                        </a:lnTo>
                        <a:lnTo>
                          <a:pt x="76" y="0"/>
                        </a:lnTo>
                        <a:close/>
                      </a:path>
                    </a:pathLst>
                  </a:custGeom>
                  <a:solidFill>
                    <a:srgbClr val="FFF2C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6" name="Freeform 366"/>
                  <p:cNvSpPr>
                    <a:spLocks noChangeArrowheads="1"/>
                  </p:cNvSpPr>
                  <p:nvPr/>
                </p:nvSpPr>
                <p:spPr bwMode="auto">
                  <a:xfrm>
                    <a:off x="2310" y="920"/>
                    <a:ext cx="196" cy="95"/>
                  </a:xfrm>
                  <a:custGeom>
                    <a:avLst/>
                    <a:gdLst>
                      <a:gd name="T0" fmla="*/ 70 w 141"/>
                      <a:gd name="T1" fmla="*/ 0 h 139"/>
                      <a:gd name="T2" fmla="*/ 85 w 141"/>
                      <a:gd name="T3" fmla="*/ 2 h 139"/>
                      <a:gd name="T4" fmla="*/ 97 w 141"/>
                      <a:gd name="T5" fmla="*/ 6 h 139"/>
                      <a:gd name="T6" fmla="*/ 109 w 141"/>
                      <a:gd name="T7" fmla="*/ 12 h 139"/>
                      <a:gd name="T8" fmla="*/ 121 w 141"/>
                      <a:gd name="T9" fmla="*/ 20 h 139"/>
                      <a:gd name="T10" fmla="*/ 129 w 141"/>
                      <a:gd name="T11" fmla="*/ 30 h 139"/>
                      <a:gd name="T12" fmla="*/ 135 w 141"/>
                      <a:gd name="T13" fmla="*/ 42 h 139"/>
                      <a:gd name="T14" fmla="*/ 139 w 141"/>
                      <a:gd name="T15" fmla="*/ 56 h 139"/>
                      <a:gd name="T16" fmla="*/ 141 w 141"/>
                      <a:gd name="T17" fmla="*/ 70 h 139"/>
                      <a:gd name="T18" fmla="*/ 139 w 141"/>
                      <a:gd name="T19" fmla="*/ 84 h 139"/>
                      <a:gd name="T20" fmla="*/ 135 w 141"/>
                      <a:gd name="T21" fmla="*/ 96 h 139"/>
                      <a:gd name="T22" fmla="*/ 129 w 141"/>
                      <a:gd name="T23" fmla="*/ 108 h 139"/>
                      <a:gd name="T24" fmla="*/ 121 w 141"/>
                      <a:gd name="T25" fmla="*/ 119 h 139"/>
                      <a:gd name="T26" fmla="*/ 109 w 141"/>
                      <a:gd name="T27" fmla="*/ 127 h 139"/>
                      <a:gd name="T28" fmla="*/ 97 w 141"/>
                      <a:gd name="T29" fmla="*/ 133 h 139"/>
                      <a:gd name="T30" fmla="*/ 85 w 141"/>
                      <a:gd name="T31" fmla="*/ 137 h 139"/>
                      <a:gd name="T32" fmla="*/ 70 w 141"/>
                      <a:gd name="T33" fmla="*/ 139 h 139"/>
                      <a:gd name="T34" fmla="*/ 56 w 141"/>
                      <a:gd name="T35" fmla="*/ 137 h 139"/>
                      <a:gd name="T36" fmla="*/ 44 w 141"/>
                      <a:gd name="T37" fmla="*/ 133 h 139"/>
                      <a:gd name="T38" fmla="*/ 32 w 141"/>
                      <a:gd name="T39" fmla="*/ 127 h 139"/>
                      <a:gd name="T40" fmla="*/ 20 w 141"/>
                      <a:gd name="T41" fmla="*/ 119 h 139"/>
                      <a:gd name="T42" fmla="*/ 12 w 141"/>
                      <a:gd name="T43" fmla="*/ 108 h 139"/>
                      <a:gd name="T44" fmla="*/ 6 w 141"/>
                      <a:gd name="T45" fmla="*/ 96 h 139"/>
                      <a:gd name="T46" fmla="*/ 2 w 141"/>
                      <a:gd name="T47" fmla="*/ 84 h 139"/>
                      <a:gd name="T48" fmla="*/ 0 w 141"/>
                      <a:gd name="T49" fmla="*/ 70 h 139"/>
                      <a:gd name="T50" fmla="*/ 2 w 141"/>
                      <a:gd name="T51" fmla="*/ 56 h 139"/>
                      <a:gd name="T52" fmla="*/ 6 w 141"/>
                      <a:gd name="T53" fmla="*/ 42 h 139"/>
                      <a:gd name="T54" fmla="*/ 12 w 141"/>
                      <a:gd name="T55" fmla="*/ 30 h 139"/>
                      <a:gd name="T56" fmla="*/ 20 w 141"/>
                      <a:gd name="T57" fmla="*/ 20 h 139"/>
                      <a:gd name="T58" fmla="*/ 32 w 141"/>
                      <a:gd name="T59" fmla="*/ 12 h 139"/>
                      <a:gd name="T60" fmla="*/ 44 w 141"/>
                      <a:gd name="T61" fmla="*/ 6 h 139"/>
                      <a:gd name="T62" fmla="*/ 56 w 141"/>
                      <a:gd name="T63" fmla="*/ 2 h 139"/>
                      <a:gd name="T64" fmla="*/ 70 w 141"/>
                      <a:gd name="T6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9">
                        <a:moveTo>
                          <a:pt x="70" y="0"/>
                        </a:moveTo>
                        <a:lnTo>
                          <a:pt x="85" y="2"/>
                        </a:lnTo>
                        <a:lnTo>
                          <a:pt x="97" y="6"/>
                        </a:lnTo>
                        <a:lnTo>
                          <a:pt x="109" y="12"/>
                        </a:lnTo>
                        <a:lnTo>
                          <a:pt x="121" y="20"/>
                        </a:lnTo>
                        <a:lnTo>
                          <a:pt x="129" y="30"/>
                        </a:lnTo>
                        <a:lnTo>
                          <a:pt x="135" y="42"/>
                        </a:lnTo>
                        <a:lnTo>
                          <a:pt x="139" y="56"/>
                        </a:lnTo>
                        <a:lnTo>
                          <a:pt x="141" y="70"/>
                        </a:lnTo>
                        <a:lnTo>
                          <a:pt x="139" y="84"/>
                        </a:lnTo>
                        <a:lnTo>
                          <a:pt x="135" y="96"/>
                        </a:lnTo>
                        <a:lnTo>
                          <a:pt x="129" y="108"/>
                        </a:lnTo>
                        <a:lnTo>
                          <a:pt x="121" y="119"/>
                        </a:lnTo>
                        <a:lnTo>
                          <a:pt x="109" y="127"/>
                        </a:lnTo>
                        <a:lnTo>
                          <a:pt x="97" y="133"/>
                        </a:lnTo>
                        <a:lnTo>
                          <a:pt x="85" y="137"/>
                        </a:lnTo>
                        <a:lnTo>
                          <a:pt x="70" y="139"/>
                        </a:lnTo>
                        <a:lnTo>
                          <a:pt x="56" y="137"/>
                        </a:lnTo>
                        <a:lnTo>
                          <a:pt x="44" y="133"/>
                        </a:lnTo>
                        <a:lnTo>
                          <a:pt x="32" y="127"/>
                        </a:lnTo>
                        <a:lnTo>
                          <a:pt x="20" y="119"/>
                        </a:lnTo>
                        <a:lnTo>
                          <a:pt x="12" y="108"/>
                        </a:lnTo>
                        <a:lnTo>
                          <a:pt x="6" y="96"/>
                        </a:lnTo>
                        <a:lnTo>
                          <a:pt x="2" y="84"/>
                        </a:lnTo>
                        <a:lnTo>
                          <a:pt x="0" y="70"/>
                        </a:lnTo>
                        <a:lnTo>
                          <a:pt x="2" y="56"/>
                        </a:lnTo>
                        <a:lnTo>
                          <a:pt x="6" y="42"/>
                        </a:lnTo>
                        <a:lnTo>
                          <a:pt x="12" y="30"/>
                        </a:lnTo>
                        <a:lnTo>
                          <a:pt x="20" y="20"/>
                        </a:lnTo>
                        <a:lnTo>
                          <a:pt x="32" y="12"/>
                        </a:lnTo>
                        <a:lnTo>
                          <a:pt x="44" y="6"/>
                        </a:lnTo>
                        <a:lnTo>
                          <a:pt x="56" y="2"/>
                        </a:lnTo>
                        <a:lnTo>
                          <a:pt x="70" y="0"/>
                        </a:lnTo>
                        <a:close/>
                      </a:path>
                    </a:pathLst>
                  </a:custGeom>
                  <a:solidFill>
                    <a:srgbClr val="FFF4D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7" name="Freeform 367"/>
                  <p:cNvSpPr>
                    <a:spLocks noChangeArrowheads="1"/>
                  </p:cNvSpPr>
                  <p:nvPr/>
                </p:nvSpPr>
                <p:spPr bwMode="auto">
                  <a:xfrm>
                    <a:off x="2318" y="923"/>
                    <a:ext cx="179" cy="89"/>
                  </a:xfrm>
                  <a:custGeom>
                    <a:avLst/>
                    <a:gdLst>
                      <a:gd name="T0" fmla="*/ 64 w 129"/>
                      <a:gd name="T1" fmla="*/ 0 h 131"/>
                      <a:gd name="T2" fmla="*/ 79 w 129"/>
                      <a:gd name="T3" fmla="*/ 2 h 131"/>
                      <a:gd name="T4" fmla="*/ 91 w 129"/>
                      <a:gd name="T5" fmla="*/ 6 h 131"/>
                      <a:gd name="T6" fmla="*/ 101 w 129"/>
                      <a:gd name="T7" fmla="*/ 12 h 131"/>
                      <a:gd name="T8" fmla="*/ 111 w 129"/>
                      <a:gd name="T9" fmla="*/ 20 h 131"/>
                      <a:gd name="T10" fmla="*/ 119 w 129"/>
                      <a:gd name="T11" fmla="*/ 30 h 131"/>
                      <a:gd name="T12" fmla="*/ 125 w 129"/>
                      <a:gd name="T13" fmla="*/ 40 h 131"/>
                      <a:gd name="T14" fmla="*/ 127 w 129"/>
                      <a:gd name="T15" fmla="*/ 52 h 131"/>
                      <a:gd name="T16" fmla="*/ 129 w 129"/>
                      <a:gd name="T17" fmla="*/ 66 h 131"/>
                      <a:gd name="T18" fmla="*/ 127 w 129"/>
                      <a:gd name="T19" fmla="*/ 78 h 131"/>
                      <a:gd name="T20" fmla="*/ 125 w 129"/>
                      <a:gd name="T21" fmla="*/ 90 h 131"/>
                      <a:gd name="T22" fmla="*/ 119 w 129"/>
                      <a:gd name="T23" fmla="*/ 102 h 131"/>
                      <a:gd name="T24" fmla="*/ 111 w 129"/>
                      <a:gd name="T25" fmla="*/ 111 h 131"/>
                      <a:gd name="T26" fmla="*/ 101 w 129"/>
                      <a:gd name="T27" fmla="*/ 119 h 131"/>
                      <a:gd name="T28" fmla="*/ 91 w 129"/>
                      <a:gd name="T29" fmla="*/ 125 h 131"/>
                      <a:gd name="T30" fmla="*/ 79 w 129"/>
                      <a:gd name="T31" fmla="*/ 129 h 131"/>
                      <a:gd name="T32" fmla="*/ 64 w 129"/>
                      <a:gd name="T33" fmla="*/ 131 h 131"/>
                      <a:gd name="T34" fmla="*/ 50 w 129"/>
                      <a:gd name="T35" fmla="*/ 129 h 131"/>
                      <a:gd name="T36" fmla="*/ 38 w 129"/>
                      <a:gd name="T37" fmla="*/ 125 h 131"/>
                      <a:gd name="T38" fmla="*/ 28 w 129"/>
                      <a:gd name="T39" fmla="*/ 119 h 131"/>
                      <a:gd name="T40" fmla="*/ 18 w 129"/>
                      <a:gd name="T41" fmla="*/ 111 h 131"/>
                      <a:gd name="T42" fmla="*/ 10 w 129"/>
                      <a:gd name="T43" fmla="*/ 102 h 131"/>
                      <a:gd name="T44" fmla="*/ 4 w 129"/>
                      <a:gd name="T45" fmla="*/ 90 h 131"/>
                      <a:gd name="T46" fmla="*/ 2 w 129"/>
                      <a:gd name="T47" fmla="*/ 78 h 131"/>
                      <a:gd name="T48" fmla="*/ 0 w 129"/>
                      <a:gd name="T49" fmla="*/ 66 h 131"/>
                      <a:gd name="T50" fmla="*/ 2 w 129"/>
                      <a:gd name="T51" fmla="*/ 52 h 131"/>
                      <a:gd name="T52" fmla="*/ 4 w 129"/>
                      <a:gd name="T53" fmla="*/ 40 h 131"/>
                      <a:gd name="T54" fmla="*/ 10 w 129"/>
                      <a:gd name="T55" fmla="*/ 30 h 131"/>
                      <a:gd name="T56" fmla="*/ 18 w 129"/>
                      <a:gd name="T57" fmla="*/ 20 h 131"/>
                      <a:gd name="T58" fmla="*/ 28 w 129"/>
                      <a:gd name="T59" fmla="*/ 12 h 131"/>
                      <a:gd name="T60" fmla="*/ 38 w 129"/>
                      <a:gd name="T61" fmla="*/ 6 h 131"/>
                      <a:gd name="T62" fmla="*/ 50 w 129"/>
                      <a:gd name="T63" fmla="*/ 2 h 131"/>
                      <a:gd name="T64" fmla="*/ 64 w 129"/>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131">
                        <a:moveTo>
                          <a:pt x="64" y="0"/>
                        </a:moveTo>
                        <a:lnTo>
                          <a:pt x="79" y="2"/>
                        </a:lnTo>
                        <a:lnTo>
                          <a:pt x="91" y="6"/>
                        </a:lnTo>
                        <a:lnTo>
                          <a:pt x="101" y="12"/>
                        </a:lnTo>
                        <a:lnTo>
                          <a:pt x="111" y="20"/>
                        </a:lnTo>
                        <a:lnTo>
                          <a:pt x="119" y="30"/>
                        </a:lnTo>
                        <a:lnTo>
                          <a:pt x="125" y="40"/>
                        </a:lnTo>
                        <a:lnTo>
                          <a:pt x="127" y="52"/>
                        </a:lnTo>
                        <a:lnTo>
                          <a:pt x="129" y="66"/>
                        </a:lnTo>
                        <a:lnTo>
                          <a:pt x="127" y="78"/>
                        </a:lnTo>
                        <a:lnTo>
                          <a:pt x="125" y="90"/>
                        </a:lnTo>
                        <a:lnTo>
                          <a:pt x="119" y="102"/>
                        </a:lnTo>
                        <a:lnTo>
                          <a:pt x="111" y="111"/>
                        </a:lnTo>
                        <a:lnTo>
                          <a:pt x="101" y="119"/>
                        </a:lnTo>
                        <a:lnTo>
                          <a:pt x="91" y="125"/>
                        </a:lnTo>
                        <a:lnTo>
                          <a:pt x="79" y="129"/>
                        </a:lnTo>
                        <a:lnTo>
                          <a:pt x="64" y="131"/>
                        </a:lnTo>
                        <a:lnTo>
                          <a:pt x="50" y="129"/>
                        </a:lnTo>
                        <a:lnTo>
                          <a:pt x="38" y="125"/>
                        </a:lnTo>
                        <a:lnTo>
                          <a:pt x="28" y="119"/>
                        </a:lnTo>
                        <a:lnTo>
                          <a:pt x="18" y="111"/>
                        </a:lnTo>
                        <a:lnTo>
                          <a:pt x="10" y="102"/>
                        </a:lnTo>
                        <a:lnTo>
                          <a:pt x="4" y="90"/>
                        </a:lnTo>
                        <a:lnTo>
                          <a:pt x="2" y="78"/>
                        </a:lnTo>
                        <a:lnTo>
                          <a:pt x="0" y="66"/>
                        </a:lnTo>
                        <a:lnTo>
                          <a:pt x="2" y="52"/>
                        </a:lnTo>
                        <a:lnTo>
                          <a:pt x="4" y="40"/>
                        </a:lnTo>
                        <a:lnTo>
                          <a:pt x="10" y="30"/>
                        </a:lnTo>
                        <a:lnTo>
                          <a:pt x="18" y="20"/>
                        </a:lnTo>
                        <a:lnTo>
                          <a:pt x="28" y="12"/>
                        </a:lnTo>
                        <a:lnTo>
                          <a:pt x="38" y="6"/>
                        </a:lnTo>
                        <a:lnTo>
                          <a:pt x="50" y="2"/>
                        </a:lnTo>
                        <a:lnTo>
                          <a:pt x="64" y="0"/>
                        </a:lnTo>
                        <a:close/>
                      </a:path>
                    </a:pathLst>
                  </a:custGeom>
                  <a:solidFill>
                    <a:srgbClr val="FFF7E2"/>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8" name="Freeform 368"/>
                  <p:cNvSpPr>
                    <a:spLocks noChangeArrowheads="1"/>
                  </p:cNvSpPr>
                  <p:nvPr/>
                </p:nvSpPr>
                <p:spPr bwMode="auto">
                  <a:xfrm>
                    <a:off x="2324" y="928"/>
                    <a:ext cx="163" cy="80"/>
                  </a:xfrm>
                  <a:custGeom>
                    <a:avLst/>
                    <a:gdLst>
                      <a:gd name="T0" fmla="*/ 60 w 119"/>
                      <a:gd name="T1" fmla="*/ 0 h 119"/>
                      <a:gd name="T2" fmla="*/ 83 w 119"/>
                      <a:gd name="T3" fmla="*/ 4 h 119"/>
                      <a:gd name="T4" fmla="*/ 103 w 119"/>
                      <a:gd name="T5" fmla="*/ 18 h 119"/>
                      <a:gd name="T6" fmla="*/ 115 w 119"/>
                      <a:gd name="T7" fmla="*/ 36 h 119"/>
                      <a:gd name="T8" fmla="*/ 119 w 119"/>
                      <a:gd name="T9" fmla="*/ 60 h 119"/>
                      <a:gd name="T10" fmla="*/ 115 w 119"/>
                      <a:gd name="T11" fmla="*/ 82 h 119"/>
                      <a:gd name="T12" fmla="*/ 103 w 119"/>
                      <a:gd name="T13" fmla="*/ 101 h 119"/>
                      <a:gd name="T14" fmla="*/ 83 w 119"/>
                      <a:gd name="T15" fmla="*/ 115 h 119"/>
                      <a:gd name="T16" fmla="*/ 60 w 119"/>
                      <a:gd name="T17" fmla="*/ 119 h 119"/>
                      <a:gd name="T18" fmla="*/ 48 w 119"/>
                      <a:gd name="T19" fmla="*/ 117 h 119"/>
                      <a:gd name="T20" fmla="*/ 38 w 119"/>
                      <a:gd name="T21" fmla="*/ 115 h 119"/>
                      <a:gd name="T22" fmla="*/ 26 w 119"/>
                      <a:gd name="T23" fmla="*/ 109 h 119"/>
                      <a:gd name="T24" fmla="*/ 18 w 119"/>
                      <a:gd name="T25" fmla="*/ 101 h 119"/>
                      <a:gd name="T26" fmla="*/ 10 w 119"/>
                      <a:gd name="T27" fmla="*/ 92 h 119"/>
                      <a:gd name="T28" fmla="*/ 4 w 119"/>
                      <a:gd name="T29" fmla="*/ 82 h 119"/>
                      <a:gd name="T30" fmla="*/ 2 w 119"/>
                      <a:gd name="T31" fmla="*/ 72 h 119"/>
                      <a:gd name="T32" fmla="*/ 0 w 119"/>
                      <a:gd name="T33" fmla="*/ 60 h 119"/>
                      <a:gd name="T34" fmla="*/ 2 w 119"/>
                      <a:gd name="T35" fmla="*/ 48 h 119"/>
                      <a:gd name="T36" fmla="*/ 4 w 119"/>
                      <a:gd name="T37" fmla="*/ 36 h 119"/>
                      <a:gd name="T38" fmla="*/ 10 w 119"/>
                      <a:gd name="T39" fmla="*/ 26 h 119"/>
                      <a:gd name="T40" fmla="*/ 18 w 119"/>
                      <a:gd name="T41" fmla="*/ 18 h 119"/>
                      <a:gd name="T42" fmla="*/ 26 w 119"/>
                      <a:gd name="T43" fmla="*/ 10 h 119"/>
                      <a:gd name="T44" fmla="*/ 38 w 119"/>
                      <a:gd name="T45" fmla="*/ 4 h 119"/>
                      <a:gd name="T46" fmla="*/ 48 w 119"/>
                      <a:gd name="T47" fmla="*/ 2 h 119"/>
                      <a:gd name="T48" fmla="*/ 60 w 119"/>
                      <a:gd name="T4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19">
                        <a:moveTo>
                          <a:pt x="60" y="0"/>
                        </a:moveTo>
                        <a:lnTo>
                          <a:pt x="83" y="4"/>
                        </a:lnTo>
                        <a:lnTo>
                          <a:pt x="103" y="18"/>
                        </a:lnTo>
                        <a:lnTo>
                          <a:pt x="115" y="36"/>
                        </a:lnTo>
                        <a:lnTo>
                          <a:pt x="119" y="60"/>
                        </a:lnTo>
                        <a:lnTo>
                          <a:pt x="115" y="82"/>
                        </a:lnTo>
                        <a:lnTo>
                          <a:pt x="103" y="101"/>
                        </a:lnTo>
                        <a:lnTo>
                          <a:pt x="83" y="115"/>
                        </a:lnTo>
                        <a:lnTo>
                          <a:pt x="60" y="119"/>
                        </a:lnTo>
                        <a:lnTo>
                          <a:pt x="48" y="117"/>
                        </a:lnTo>
                        <a:lnTo>
                          <a:pt x="38" y="115"/>
                        </a:lnTo>
                        <a:lnTo>
                          <a:pt x="26" y="109"/>
                        </a:lnTo>
                        <a:lnTo>
                          <a:pt x="18" y="101"/>
                        </a:lnTo>
                        <a:lnTo>
                          <a:pt x="10" y="92"/>
                        </a:lnTo>
                        <a:lnTo>
                          <a:pt x="4" y="82"/>
                        </a:lnTo>
                        <a:lnTo>
                          <a:pt x="2" y="72"/>
                        </a:lnTo>
                        <a:lnTo>
                          <a:pt x="0" y="60"/>
                        </a:lnTo>
                        <a:lnTo>
                          <a:pt x="2" y="48"/>
                        </a:lnTo>
                        <a:lnTo>
                          <a:pt x="4" y="36"/>
                        </a:lnTo>
                        <a:lnTo>
                          <a:pt x="10" y="26"/>
                        </a:lnTo>
                        <a:lnTo>
                          <a:pt x="18" y="18"/>
                        </a:lnTo>
                        <a:lnTo>
                          <a:pt x="26" y="10"/>
                        </a:lnTo>
                        <a:lnTo>
                          <a:pt x="38" y="4"/>
                        </a:lnTo>
                        <a:lnTo>
                          <a:pt x="48" y="2"/>
                        </a:lnTo>
                        <a:lnTo>
                          <a:pt x="60" y="0"/>
                        </a:lnTo>
                        <a:close/>
                      </a:path>
                    </a:pathLst>
                  </a:custGeom>
                  <a:solidFill>
                    <a:srgbClr val="FFF9E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69" name="Freeform 369"/>
                  <p:cNvSpPr>
                    <a:spLocks noChangeArrowheads="1"/>
                  </p:cNvSpPr>
                  <p:nvPr/>
                </p:nvSpPr>
                <p:spPr bwMode="auto">
                  <a:xfrm>
                    <a:off x="2333" y="933"/>
                    <a:ext cx="149" cy="70"/>
                  </a:xfrm>
                  <a:custGeom>
                    <a:avLst/>
                    <a:gdLst>
                      <a:gd name="T0" fmla="*/ 54 w 109"/>
                      <a:gd name="T1" fmla="*/ 0 h 107"/>
                      <a:gd name="T2" fmla="*/ 77 w 109"/>
                      <a:gd name="T3" fmla="*/ 4 h 107"/>
                      <a:gd name="T4" fmla="*/ 93 w 109"/>
                      <a:gd name="T5" fmla="*/ 16 h 107"/>
                      <a:gd name="T6" fmla="*/ 105 w 109"/>
                      <a:gd name="T7" fmla="*/ 32 h 107"/>
                      <a:gd name="T8" fmla="*/ 109 w 109"/>
                      <a:gd name="T9" fmla="*/ 54 h 107"/>
                      <a:gd name="T10" fmla="*/ 105 w 109"/>
                      <a:gd name="T11" fmla="*/ 74 h 107"/>
                      <a:gd name="T12" fmla="*/ 93 w 109"/>
                      <a:gd name="T13" fmla="*/ 90 h 107"/>
                      <a:gd name="T14" fmla="*/ 77 w 109"/>
                      <a:gd name="T15" fmla="*/ 103 h 107"/>
                      <a:gd name="T16" fmla="*/ 54 w 109"/>
                      <a:gd name="T17" fmla="*/ 107 h 107"/>
                      <a:gd name="T18" fmla="*/ 32 w 109"/>
                      <a:gd name="T19" fmla="*/ 103 h 107"/>
                      <a:gd name="T20" fmla="*/ 16 w 109"/>
                      <a:gd name="T21" fmla="*/ 90 h 107"/>
                      <a:gd name="T22" fmla="*/ 4 w 109"/>
                      <a:gd name="T23" fmla="*/ 74 h 107"/>
                      <a:gd name="T24" fmla="*/ 0 w 109"/>
                      <a:gd name="T25" fmla="*/ 54 h 107"/>
                      <a:gd name="T26" fmla="*/ 4 w 109"/>
                      <a:gd name="T27" fmla="*/ 32 h 107"/>
                      <a:gd name="T28" fmla="*/ 16 w 109"/>
                      <a:gd name="T29" fmla="*/ 16 h 107"/>
                      <a:gd name="T30" fmla="*/ 32 w 109"/>
                      <a:gd name="T31" fmla="*/ 4 h 107"/>
                      <a:gd name="T32" fmla="*/ 54 w 109"/>
                      <a:gd name="T33"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07">
                        <a:moveTo>
                          <a:pt x="54" y="0"/>
                        </a:moveTo>
                        <a:lnTo>
                          <a:pt x="77" y="4"/>
                        </a:lnTo>
                        <a:lnTo>
                          <a:pt x="93" y="16"/>
                        </a:lnTo>
                        <a:lnTo>
                          <a:pt x="105" y="32"/>
                        </a:lnTo>
                        <a:lnTo>
                          <a:pt x="109" y="54"/>
                        </a:lnTo>
                        <a:lnTo>
                          <a:pt x="105" y="74"/>
                        </a:lnTo>
                        <a:lnTo>
                          <a:pt x="93" y="90"/>
                        </a:lnTo>
                        <a:lnTo>
                          <a:pt x="77" y="103"/>
                        </a:lnTo>
                        <a:lnTo>
                          <a:pt x="54" y="107"/>
                        </a:lnTo>
                        <a:lnTo>
                          <a:pt x="32" y="103"/>
                        </a:lnTo>
                        <a:lnTo>
                          <a:pt x="16" y="90"/>
                        </a:lnTo>
                        <a:lnTo>
                          <a:pt x="4" y="74"/>
                        </a:lnTo>
                        <a:lnTo>
                          <a:pt x="0" y="54"/>
                        </a:lnTo>
                        <a:lnTo>
                          <a:pt x="4" y="32"/>
                        </a:lnTo>
                        <a:lnTo>
                          <a:pt x="16" y="16"/>
                        </a:lnTo>
                        <a:lnTo>
                          <a:pt x="32" y="4"/>
                        </a:lnTo>
                        <a:lnTo>
                          <a:pt x="54" y="0"/>
                        </a:lnTo>
                        <a:close/>
                      </a:path>
                    </a:pathLst>
                  </a:custGeom>
                  <a:solidFill>
                    <a:srgbClr val="FFFCF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70" name="Freeform 370"/>
                  <p:cNvSpPr>
                    <a:spLocks noChangeArrowheads="1"/>
                  </p:cNvSpPr>
                  <p:nvPr/>
                </p:nvSpPr>
                <p:spPr bwMode="auto">
                  <a:xfrm>
                    <a:off x="2342" y="937"/>
                    <a:ext cx="131" cy="63"/>
                  </a:xfrm>
                  <a:custGeom>
                    <a:avLst/>
                    <a:gdLst>
                      <a:gd name="T0" fmla="*/ 0 w 97"/>
                      <a:gd name="T1" fmla="*/ 48 h 97"/>
                      <a:gd name="T2" fmla="*/ 4 w 97"/>
                      <a:gd name="T3" fmla="*/ 30 h 97"/>
                      <a:gd name="T4" fmla="*/ 14 w 97"/>
                      <a:gd name="T5" fmla="*/ 14 h 97"/>
                      <a:gd name="T6" fmla="*/ 30 w 97"/>
                      <a:gd name="T7" fmla="*/ 4 h 97"/>
                      <a:gd name="T8" fmla="*/ 48 w 97"/>
                      <a:gd name="T9" fmla="*/ 0 h 97"/>
                      <a:gd name="T10" fmla="*/ 67 w 97"/>
                      <a:gd name="T11" fmla="*/ 4 h 97"/>
                      <a:gd name="T12" fmla="*/ 83 w 97"/>
                      <a:gd name="T13" fmla="*/ 14 h 97"/>
                      <a:gd name="T14" fmla="*/ 93 w 97"/>
                      <a:gd name="T15" fmla="*/ 30 h 97"/>
                      <a:gd name="T16" fmla="*/ 97 w 97"/>
                      <a:gd name="T17" fmla="*/ 48 h 97"/>
                      <a:gd name="T18" fmla="*/ 93 w 97"/>
                      <a:gd name="T19" fmla="*/ 66 h 97"/>
                      <a:gd name="T20" fmla="*/ 83 w 97"/>
                      <a:gd name="T21" fmla="*/ 82 h 97"/>
                      <a:gd name="T22" fmla="*/ 67 w 97"/>
                      <a:gd name="T23" fmla="*/ 93 h 97"/>
                      <a:gd name="T24" fmla="*/ 48 w 97"/>
                      <a:gd name="T25" fmla="*/ 97 h 97"/>
                      <a:gd name="T26" fmla="*/ 30 w 97"/>
                      <a:gd name="T27" fmla="*/ 93 h 97"/>
                      <a:gd name="T28" fmla="*/ 14 w 97"/>
                      <a:gd name="T29" fmla="*/ 82 h 97"/>
                      <a:gd name="T30" fmla="*/ 4 w 97"/>
                      <a:gd name="T31" fmla="*/ 66 h 97"/>
                      <a:gd name="T32" fmla="*/ 0 w 97"/>
                      <a:gd name="T33"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7">
                        <a:moveTo>
                          <a:pt x="0" y="48"/>
                        </a:moveTo>
                        <a:lnTo>
                          <a:pt x="4" y="30"/>
                        </a:lnTo>
                        <a:lnTo>
                          <a:pt x="14" y="14"/>
                        </a:lnTo>
                        <a:lnTo>
                          <a:pt x="30" y="4"/>
                        </a:lnTo>
                        <a:lnTo>
                          <a:pt x="48" y="0"/>
                        </a:lnTo>
                        <a:lnTo>
                          <a:pt x="67" y="4"/>
                        </a:lnTo>
                        <a:lnTo>
                          <a:pt x="83" y="14"/>
                        </a:lnTo>
                        <a:lnTo>
                          <a:pt x="93" y="30"/>
                        </a:lnTo>
                        <a:lnTo>
                          <a:pt x="97" y="48"/>
                        </a:lnTo>
                        <a:lnTo>
                          <a:pt x="93" y="66"/>
                        </a:lnTo>
                        <a:lnTo>
                          <a:pt x="83" y="82"/>
                        </a:lnTo>
                        <a:lnTo>
                          <a:pt x="67" y="93"/>
                        </a:lnTo>
                        <a:lnTo>
                          <a:pt x="48" y="97"/>
                        </a:lnTo>
                        <a:lnTo>
                          <a:pt x="30" y="93"/>
                        </a:lnTo>
                        <a:lnTo>
                          <a:pt x="14" y="82"/>
                        </a:lnTo>
                        <a:lnTo>
                          <a:pt x="4" y="66"/>
                        </a:lnTo>
                        <a:lnTo>
                          <a:pt x="0" y="48"/>
                        </a:lnTo>
                        <a:close/>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aphicFrame>
              <p:nvGraphicFramePr>
                <p:cNvPr id="25971" name="Object 371"/>
                <p:cNvGraphicFramePr>
                  <a:graphicFrameLocks noChangeAspect="1"/>
                </p:cNvGraphicFramePr>
                <p:nvPr/>
              </p:nvGraphicFramePr>
              <p:xfrm>
                <a:off x="3583" y="1115"/>
                <a:ext cx="358" cy="181"/>
              </p:xfrm>
              <a:graphic>
                <a:graphicData uri="http://schemas.openxmlformats.org/presentationml/2006/ole">
                  <mc:AlternateContent xmlns:mc="http://schemas.openxmlformats.org/markup-compatibility/2006">
                    <mc:Choice xmlns:v="urn:schemas-microsoft-com:vml" Requires="v">
                      <p:oleObj spid="_x0000_s71813" r:id="rId4" imgW="1663920" imgH="1666440" progId="">
                        <p:embed/>
                      </p:oleObj>
                    </mc:Choice>
                    <mc:Fallback>
                      <p:oleObj r:id="rId4" imgW="1663920" imgH="1666440" progId="">
                        <p:embed/>
                        <p:pic>
                          <p:nvPicPr>
                            <p:cNvPr id="0" name="Object 3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 y="1115"/>
                              <a:ext cx="358" cy="18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972" name="Oval 372"/>
                <p:cNvSpPr>
                  <a:spLocks noChangeArrowheads="1"/>
                </p:cNvSpPr>
                <p:nvPr/>
              </p:nvSpPr>
              <p:spPr bwMode="auto">
                <a:xfrm>
                  <a:off x="4025" y="1050"/>
                  <a:ext cx="113" cy="50"/>
                </a:xfrm>
                <a:prstGeom prst="ellipse">
                  <a:avLst/>
                </a:prstGeom>
                <a:solidFill>
                  <a:srgbClr val="FFFFFF"/>
                </a:solidFill>
                <a:ln w="12600" cap="sq">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5973" name="Group 373"/>
                <p:cNvGrpSpPr>
                  <a:grpSpLocks/>
                </p:cNvGrpSpPr>
                <p:nvPr/>
              </p:nvGrpSpPr>
              <p:grpSpPr bwMode="auto">
                <a:xfrm>
                  <a:off x="1809" y="1213"/>
                  <a:ext cx="945" cy="577"/>
                  <a:chOff x="1809" y="1213"/>
                  <a:chExt cx="945" cy="577"/>
                </a:xfrm>
              </p:grpSpPr>
              <p:sp>
                <p:nvSpPr>
                  <p:cNvPr id="25974" name="Oval 374"/>
                  <p:cNvSpPr>
                    <a:spLocks noChangeArrowheads="1"/>
                  </p:cNvSpPr>
                  <p:nvPr/>
                </p:nvSpPr>
                <p:spPr bwMode="auto">
                  <a:xfrm>
                    <a:off x="2428" y="153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75" name="Oval 375"/>
                  <p:cNvSpPr>
                    <a:spLocks noChangeArrowheads="1"/>
                  </p:cNvSpPr>
                  <p:nvPr/>
                </p:nvSpPr>
                <p:spPr bwMode="auto">
                  <a:xfrm>
                    <a:off x="2305" y="1573"/>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76" name="Oval 376"/>
                  <p:cNvSpPr>
                    <a:spLocks noChangeArrowheads="1"/>
                  </p:cNvSpPr>
                  <p:nvPr/>
                </p:nvSpPr>
                <p:spPr bwMode="auto">
                  <a:xfrm>
                    <a:off x="2351" y="1553"/>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77" name="Oval 377"/>
                  <p:cNvSpPr>
                    <a:spLocks noChangeArrowheads="1"/>
                  </p:cNvSpPr>
                  <p:nvPr/>
                </p:nvSpPr>
                <p:spPr bwMode="auto">
                  <a:xfrm>
                    <a:off x="2270" y="1551"/>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78" name="Oval 378"/>
                  <p:cNvSpPr>
                    <a:spLocks noChangeArrowheads="1"/>
                  </p:cNvSpPr>
                  <p:nvPr/>
                </p:nvSpPr>
                <p:spPr bwMode="auto">
                  <a:xfrm>
                    <a:off x="2276" y="1507"/>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79" name="Oval 379"/>
                  <p:cNvSpPr>
                    <a:spLocks noChangeArrowheads="1"/>
                  </p:cNvSpPr>
                  <p:nvPr/>
                </p:nvSpPr>
                <p:spPr bwMode="auto">
                  <a:xfrm>
                    <a:off x="2307" y="1499"/>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0" name="Oval 380"/>
                  <p:cNvSpPr>
                    <a:spLocks noChangeArrowheads="1"/>
                  </p:cNvSpPr>
                  <p:nvPr/>
                </p:nvSpPr>
                <p:spPr bwMode="auto">
                  <a:xfrm>
                    <a:off x="2276" y="1536"/>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1" name="Oval 381"/>
                  <p:cNvSpPr>
                    <a:spLocks noChangeArrowheads="1"/>
                  </p:cNvSpPr>
                  <p:nvPr/>
                </p:nvSpPr>
                <p:spPr bwMode="auto">
                  <a:xfrm>
                    <a:off x="2324" y="1517"/>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2" name="Oval 382"/>
                  <p:cNvSpPr>
                    <a:spLocks noChangeArrowheads="1"/>
                  </p:cNvSpPr>
                  <p:nvPr/>
                </p:nvSpPr>
                <p:spPr bwMode="auto">
                  <a:xfrm>
                    <a:off x="2391" y="1537"/>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3" name="Oval 383"/>
                  <p:cNvSpPr>
                    <a:spLocks noChangeArrowheads="1"/>
                  </p:cNvSpPr>
                  <p:nvPr/>
                </p:nvSpPr>
                <p:spPr bwMode="auto">
                  <a:xfrm>
                    <a:off x="2349" y="1536"/>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4" name="Oval 384"/>
                  <p:cNvSpPr>
                    <a:spLocks noChangeArrowheads="1"/>
                  </p:cNvSpPr>
                  <p:nvPr/>
                </p:nvSpPr>
                <p:spPr bwMode="auto">
                  <a:xfrm>
                    <a:off x="2310" y="1547"/>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5" name="Oval 385"/>
                  <p:cNvSpPr>
                    <a:spLocks noChangeArrowheads="1"/>
                  </p:cNvSpPr>
                  <p:nvPr/>
                </p:nvSpPr>
                <p:spPr bwMode="auto">
                  <a:xfrm>
                    <a:off x="2293" y="1520"/>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6" name="Oval 386"/>
                  <p:cNvSpPr>
                    <a:spLocks noChangeArrowheads="1"/>
                  </p:cNvSpPr>
                  <p:nvPr/>
                </p:nvSpPr>
                <p:spPr bwMode="auto">
                  <a:xfrm>
                    <a:off x="2324" y="1537"/>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7" name="Oval 387"/>
                  <p:cNvSpPr>
                    <a:spLocks noChangeArrowheads="1"/>
                  </p:cNvSpPr>
                  <p:nvPr/>
                </p:nvSpPr>
                <p:spPr bwMode="auto">
                  <a:xfrm>
                    <a:off x="2340" y="1512"/>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8" name="Oval 388"/>
                  <p:cNvSpPr>
                    <a:spLocks noChangeArrowheads="1"/>
                  </p:cNvSpPr>
                  <p:nvPr/>
                </p:nvSpPr>
                <p:spPr bwMode="auto">
                  <a:xfrm>
                    <a:off x="2353" y="1510"/>
                    <a:ext cx="38" cy="2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89" name="Oval 389"/>
                  <p:cNvSpPr>
                    <a:spLocks noChangeArrowheads="1"/>
                  </p:cNvSpPr>
                  <p:nvPr/>
                </p:nvSpPr>
                <p:spPr bwMode="auto">
                  <a:xfrm>
                    <a:off x="1809" y="140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0" name="Oval 390"/>
                  <p:cNvSpPr>
                    <a:spLocks noChangeArrowheads="1"/>
                  </p:cNvSpPr>
                  <p:nvPr/>
                </p:nvSpPr>
                <p:spPr bwMode="auto">
                  <a:xfrm>
                    <a:off x="1887" y="1737"/>
                    <a:ext cx="1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1" name="Oval 391"/>
                  <p:cNvSpPr>
                    <a:spLocks noChangeArrowheads="1"/>
                  </p:cNvSpPr>
                  <p:nvPr/>
                </p:nvSpPr>
                <p:spPr bwMode="auto">
                  <a:xfrm>
                    <a:off x="2218" y="1630"/>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2" name="Oval 392"/>
                  <p:cNvSpPr>
                    <a:spLocks noChangeArrowheads="1"/>
                  </p:cNvSpPr>
                  <p:nvPr/>
                </p:nvSpPr>
                <p:spPr bwMode="auto">
                  <a:xfrm>
                    <a:off x="2272" y="166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3" name="Oval 393"/>
                  <p:cNvSpPr>
                    <a:spLocks noChangeArrowheads="1"/>
                  </p:cNvSpPr>
                  <p:nvPr/>
                </p:nvSpPr>
                <p:spPr bwMode="auto">
                  <a:xfrm>
                    <a:off x="2272" y="163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4" name="Oval 394"/>
                  <p:cNvSpPr>
                    <a:spLocks noChangeArrowheads="1"/>
                  </p:cNvSpPr>
                  <p:nvPr/>
                </p:nvSpPr>
                <p:spPr bwMode="auto">
                  <a:xfrm>
                    <a:off x="2174" y="1590"/>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5" name="Oval 395"/>
                  <p:cNvSpPr>
                    <a:spLocks noChangeArrowheads="1"/>
                  </p:cNvSpPr>
                  <p:nvPr/>
                </p:nvSpPr>
                <p:spPr bwMode="auto">
                  <a:xfrm>
                    <a:off x="2379" y="166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6" name="Oval 396"/>
                  <p:cNvSpPr>
                    <a:spLocks noChangeArrowheads="1"/>
                  </p:cNvSpPr>
                  <p:nvPr/>
                </p:nvSpPr>
                <p:spPr bwMode="auto">
                  <a:xfrm>
                    <a:off x="2481" y="170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7" name="Oval 397"/>
                  <p:cNvSpPr>
                    <a:spLocks noChangeArrowheads="1"/>
                  </p:cNvSpPr>
                  <p:nvPr/>
                </p:nvSpPr>
                <p:spPr bwMode="auto">
                  <a:xfrm>
                    <a:off x="2547" y="170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8" name="Oval 398"/>
                  <p:cNvSpPr>
                    <a:spLocks noChangeArrowheads="1"/>
                  </p:cNvSpPr>
                  <p:nvPr/>
                </p:nvSpPr>
                <p:spPr bwMode="auto">
                  <a:xfrm>
                    <a:off x="2460" y="1638"/>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99" name="Oval 399"/>
                  <p:cNvSpPr>
                    <a:spLocks noChangeArrowheads="1"/>
                  </p:cNvSpPr>
                  <p:nvPr/>
                </p:nvSpPr>
                <p:spPr bwMode="auto">
                  <a:xfrm>
                    <a:off x="2628" y="166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0" name="Oval 400"/>
                  <p:cNvSpPr>
                    <a:spLocks noChangeArrowheads="1"/>
                  </p:cNvSpPr>
                  <p:nvPr/>
                </p:nvSpPr>
                <p:spPr bwMode="auto">
                  <a:xfrm>
                    <a:off x="2570" y="1676"/>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1" name="Oval 401"/>
                  <p:cNvSpPr>
                    <a:spLocks noChangeArrowheads="1"/>
                  </p:cNvSpPr>
                  <p:nvPr/>
                </p:nvSpPr>
                <p:spPr bwMode="auto">
                  <a:xfrm>
                    <a:off x="2695" y="176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2" name="Oval 402"/>
                  <p:cNvSpPr>
                    <a:spLocks noChangeArrowheads="1"/>
                  </p:cNvSpPr>
                  <p:nvPr/>
                </p:nvSpPr>
                <p:spPr bwMode="auto">
                  <a:xfrm>
                    <a:off x="2630" y="172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3" name="Oval 403"/>
                  <p:cNvSpPr>
                    <a:spLocks noChangeArrowheads="1"/>
                  </p:cNvSpPr>
                  <p:nvPr/>
                </p:nvSpPr>
                <p:spPr bwMode="auto">
                  <a:xfrm>
                    <a:off x="2752" y="176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4" name="Oval 404"/>
                  <p:cNvSpPr>
                    <a:spLocks noChangeArrowheads="1"/>
                  </p:cNvSpPr>
                  <p:nvPr/>
                </p:nvSpPr>
                <p:spPr bwMode="auto">
                  <a:xfrm>
                    <a:off x="2392" y="143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5" name="Oval 405"/>
                  <p:cNvSpPr>
                    <a:spLocks noChangeArrowheads="1"/>
                  </p:cNvSpPr>
                  <p:nvPr/>
                </p:nvSpPr>
                <p:spPr bwMode="auto">
                  <a:xfrm>
                    <a:off x="2684" y="1676"/>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6" name="Oval 406"/>
                  <p:cNvSpPr>
                    <a:spLocks noChangeArrowheads="1"/>
                  </p:cNvSpPr>
                  <p:nvPr/>
                </p:nvSpPr>
                <p:spPr bwMode="auto">
                  <a:xfrm>
                    <a:off x="2214" y="135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7" name="Oval 407"/>
                  <p:cNvSpPr>
                    <a:spLocks noChangeArrowheads="1"/>
                  </p:cNvSpPr>
                  <p:nvPr/>
                </p:nvSpPr>
                <p:spPr bwMode="auto">
                  <a:xfrm>
                    <a:off x="2232" y="144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8" name="Oval 408"/>
                  <p:cNvSpPr>
                    <a:spLocks noChangeArrowheads="1"/>
                  </p:cNvSpPr>
                  <p:nvPr/>
                </p:nvSpPr>
                <p:spPr bwMode="auto">
                  <a:xfrm>
                    <a:off x="2110" y="143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09" name="Oval 409"/>
                  <p:cNvSpPr>
                    <a:spLocks noChangeArrowheads="1"/>
                  </p:cNvSpPr>
                  <p:nvPr/>
                </p:nvSpPr>
                <p:spPr bwMode="auto">
                  <a:xfrm>
                    <a:off x="2069" y="1403"/>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0" name="Oval 410"/>
                  <p:cNvSpPr>
                    <a:spLocks noChangeArrowheads="1"/>
                  </p:cNvSpPr>
                  <p:nvPr/>
                </p:nvSpPr>
                <p:spPr bwMode="auto">
                  <a:xfrm>
                    <a:off x="2042" y="1357"/>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1" name="Oval 411"/>
                  <p:cNvSpPr>
                    <a:spLocks noChangeArrowheads="1"/>
                  </p:cNvSpPr>
                  <p:nvPr/>
                </p:nvSpPr>
                <p:spPr bwMode="auto">
                  <a:xfrm>
                    <a:off x="2296" y="155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2" name="Oval 412"/>
                  <p:cNvSpPr>
                    <a:spLocks noChangeArrowheads="1"/>
                  </p:cNvSpPr>
                  <p:nvPr/>
                </p:nvSpPr>
                <p:spPr bwMode="auto">
                  <a:xfrm>
                    <a:off x="2160" y="150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3" name="Oval 413"/>
                  <p:cNvSpPr>
                    <a:spLocks noChangeArrowheads="1"/>
                  </p:cNvSpPr>
                  <p:nvPr/>
                </p:nvSpPr>
                <p:spPr bwMode="auto">
                  <a:xfrm>
                    <a:off x="2141" y="148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4" name="Oval 414"/>
                  <p:cNvSpPr>
                    <a:spLocks noChangeArrowheads="1"/>
                  </p:cNvSpPr>
                  <p:nvPr/>
                </p:nvSpPr>
                <p:spPr bwMode="auto">
                  <a:xfrm>
                    <a:off x="2147" y="144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5" name="Oval 415"/>
                  <p:cNvSpPr>
                    <a:spLocks noChangeArrowheads="1"/>
                  </p:cNvSpPr>
                  <p:nvPr/>
                </p:nvSpPr>
                <p:spPr bwMode="auto">
                  <a:xfrm>
                    <a:off x="2249" y="152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6" name="Oval 416"/>
                  <p:cNvSpPr>
                    <a:spLocks noChangeArrowheads="1"/>
                  </p:cNvSpPr>
                  <p:nvPr/>
                </p:nvSpPr>
                <p:spPr bwMode="auto">
                  <a:xfrm>
                    <a:off x="2336" y="153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7" name="Oval 417"/>
                  <p:cNvSpPr>
                    <a:spLocks noChangeArrowheads="1"/>
                  </p:cNvSpPr>
                  <p:nvPr/>
                </p:nvSpPr>
                <p:spPr bwMode="auto">
                  <a:xfrm>
                    <a:off x="2366" y="1569"/>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8" name="Oval 418"/>
                  <p:cNvSpPr>
                    <a:spLocks noChangeArrowheads="1"/>
                  </p:cNvSpPr>
                  <p:nvPr/>
                </p:nvSpPr>
                <p:spPr bwMode="auto">
                  <a:xfrm>
                    <a:off x="2307" y="156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19" name="Oval 419"/>
                  <p:cNvSpPr>
                    <a:spLocks noChangeArrowheads="1"/>
                  </p:cNvSpPr>
                  <p:nvPr/>
                </p:nvSpPr>
                <p:spPr bwMode="auto">
                  <a:xfrm>
                    <a:off x="2263" y="154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0" name="Oval 420"/>
                  <p:cNvSpPr>
                    <a:spLocks noChangeArrowheads="1"/>
                  </p:cNvSpPr>
                  <p:nvPr/>
                </p:nvSpPr>
                <p:spPr bwMode="auto">
                  <a:xfrm>
                    <a:off x="2304" y="147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1" name="Oval 421"/>
                  <p:cNvSpPr>
                    <a:spLocks noChangeArrowheads="1"/>
                  </p:cNvSpPr>
                  <p:nvPr/>
                </p:nvSpPr>
                <p:spPr bwMode="auto">
                  <a:xfrm>
                    <a:off x="2290" y="150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2" name="Oval 422"/>
                  <p:cNvSpPr>
                    <a:spLocks noChangeArrowheads="1"/>
                  </p:cNvSpPr>
                  <p:nvPr/>
                </p:nvSpPr>
                <p:spPr bwMode="auto">
                  <a:xfrm>
                    <a:off x="2386" y="150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3" name="Oval 423"/>
                  <p:cNvSpPr>
                    <a:spLocks noChangeArrowheads="1"/>
                  </p:cNvSpPr>
                  <p:nvPr/>
                </p:nvSpPr>
                <p:spPr bwMode="auto">
                  <a:xfrm>
                    <a:off x="2366" y="1512"/>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4" name="Oval 424"/>
                  <p:cNvSpPr>
                    <a:spLocks noChangeArrowheads="1"/>
                  </p:cNvSpPr>
                  <p:nvPr/>
                </p:nvSpPr>
                <p:spPr bwMode="auto">
                  <a:xfrm>
                    <a:off x="2423" y="152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5" name="Oval 425"/>
                  <p:cNvSpPr>
                    <a:spLocks noChangeArrowheads="1"/>
                  </p:cNvSpPr>
                  <p:nvPr/>
                </p:nvSpPr>
                <p:spPr bwMode="auto">
                  <a:xfrm>
                    <a:off x="2367" y="154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6" name="Oval 426"/>
                  <p:cNvSpPr>
                    <a:spLocks noChangeArrowheads="1"/>
                  </p:cNvSpPr>
                  <p:nvPr/>
                </p:nvSpPr>
                <p:spPr bwMode="auto">
                  <a:xfrm>
                    <a:off x="2319" y="159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7" name="Oval 427"/>
                  <p:cNvSpPr>
                    <a:spLocks noChangeArrowheads="1"/>
                  </p:cNvSpPr>
                  <p:nvPr/>
                </p:nvSpPr>
                <p:spPr bwMode="auto">
                  <a:xfrm>
                    <a:off x="2232" y="155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8" name="Oval 428"/>
                  <p:cNvSpPr>
                    <a:spLocks noChangeArrowheads="1"/>
                  </p:cNvSpPr>
                  <p:nvPr/>
                </p:nvSpPr>
                <p:spPr bwMode="auto">
                  <a:xfrm>
                    <a:off x="2321" y="1488"/>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29" name="Oval 429"/>
                  <p:cNvSpPr>
                    <a:spLocks noChangeArrowheads="1"/>
                  </p:cNvSpPr>
                  <p:nvPr/>
                </p:nvSpPr>
                <p:spPr bwMode="auto">
                  <a:xfrm>
                    <a:off x="2348" y="1499"/>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0" name="Oval 430"/>
                  <p:cNvSpPr>
                    <a:spLocks noChangeArrowheads="1"/>
                  </p:cNvSpPr>
                  <p:nvPr/>
                </p:nvSpPr>
                <p:spPr bwMode="auto">
                  <a:xfrm>
                    <a:off x="2174" y="1541"/>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1" name="Oval 431"/>
                  <p:cNvSpPr>
                    <a:spLocks noChangeArrowheads="1"/>
                  </p:cNvSpPr>
                  <p:nvPr/>
                </p:nvSpPr>
                <p:spPr bwMode="auto">
                  <a:xfrm>
                    <a:off x="2408" y="156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2" name="Oval 432"/>
                  <p:cNvSpPr>
                    <a:spLocks noChangeArrowheads="1"/>
                  </p:cNvSpPr>
                  <p:nvPr/>
                </p:nvSpPr>
                <p:spPr bwMode="auto">
                  <a:xfrm>
                    <a:off x="2218" y="1588"/>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3" name="Oval 433"/>
                  <p:cNvSpPr>
                    <a:spLocks noChangeArrowheads="1"/>
                  </p:cNvSpPr>
                  <p:nvPr/>
                </p:nvSpPr>
                <p:spPr bwMode="auto">
                  <a:xfrm>
                    <a:off x="2309" y="158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4" name="Oval 434"/>
                  <p:cNvSpPr>
                    <a:spLocks noChangeArrowheads="1"/>
                  </p:cNvSpPr>
                  <p:nvPr/>
                </p:nvSpPr>
                <p:spPr bwMode="auto">
                  <a:xfrm>
                    <a:off x="2427" y="152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5" name="Oval 435"/>
                  <p:cNvSpPr>
                    <a:spLocks noChangeArrowheads="1"/>
                  </p:cNvSpPr>
                  <p:nvPr/>
                </p:nvSpPr>
                <p:spPr bwMode="auto">
                  <a:xfrm>
                    <a:off x="2403" y="1540"/>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6" name="Oval 436"/>
                  <p:cNvSpPr>
                    <a:spLocks noChangeArrowheads="1"/>
                  </p:cNvSpPr>
                  <p:nvPr/>
                </p:nvSpPr>
                <p:spPr bwMode="auto">
                  <a:xfrm>
                    <a:off x="2213" y="154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7" name="Oval 437"/>
                  <p:cNvSpPr>
                    <a:spLocks noChangeArrowheads="1"/>
                  </p:cNvSpPr>
                  <p:nvPr/>
                </p:nvSpPr>
                <p:spPr bwMode="auto">
                  <a:xfrm>
                    <a:off x="2269" y="148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8" name="Oval 438"/>
                  <p:cNvSpPr>
                    <a:spLocks noChangeArrowheads="1"/>
                  </p:cNvSpPr>
                  <p:nvPr/>
                </p:nvSpPr>
                <p:spPr bwMode="auto">
                  <a:xfrm>
                    <a:off x="2133" y="142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39" name="Oval 439"/>
                  <p:cNvSpPr>
                    <a:spLocks noChangeArrowheads="1"/>
                  </p:cNvSpPr>
                  <p:nvPr/>
                </p:nvSpPr>
                <p:spPr bwMode="auto">
                  <a:xfrm>
                    <a:off x="2169" y="149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0" name="Oval 440"/>
                  <p:cNvSpPr>
                    <a:spLocks noChangeArrowheads="1"/>
                  </p:cNvSpPr>
                  <p:nvPr/>
                </p:nvSpPr>
                <p:spPr bwMode="auto">
                  <a:xfrm>
                    <a:off x="2270" y="151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1" name="Oval 441"/>
                  <p:cNvSpPr>
                    <a:spLocks noChangeArrowheads="1"/>
                  </p:cNvSpPr>
                  <p:nvPr/>
                </p:nvSpPr>
                <p:spPr bwMode="auto">
                  <a:xfrm>
                    <a:off x="2257" y="155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2" name="Oval 442"/>
                  <p:cNvSpPr>
                    <a:spLocks noChangeArrowheads="1"/>
                  </p:cNvSpPr>
                  <p:nvPr/>
                </p:nvSpPr>
                <p:spPr bwMode="auto">
                  <a:xfrm>
                    <a:off x="2257" y="158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3" name="Oval 443"/>
                  <p:cNvSpPr>
                    <a:spLocks noChangeArrowheads="1"/>
                  </p:cNvSpPr>
                  <p:nvPr/>
                </p:nvSpPr>
                <p:spPr bwMode="auto">
                  <a:xfrm>
                    <a:off x="2267" y="155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4" name="Oval 444"/>
                  <p:cNvSpPr>
                    <a:spLocks noChangeArrowheads="1"/>
                  </p:cNvSpPr>
                  <p:nvPr/>
                </p:nvSpPr>
                <p:spPr bwMode="auto">
                  <a:xfrm>
                    <a:off x="2321" y="15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5" name="Oval 445"/>
                  <p:cNvSpPr>
                    <a:spLocks noChangeArrowheads="1"/>
                  </p:cNvSpPr>
                  <p:nvPr/>
                </p:nvSpPr>
                <p:spPr bwMode="auto">
                  <a:xfrm>
                    <a:off x="2348" y="157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6" name="Oval 446"/>
                  <p:cNvSpPr>
                    <a:spLocks noChangeArrowheads="1"/>
                  </p:cNvSpPr>
                  <p:nvPr/>
                </p:nvSpPr>
                <p:spPr bwMode="auto">
                  <a:xfrm>
                    <a:off x="2187" y="148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7" name="Oval 447"/>
                  <p:cNvSpPr>
                    <a:spLocks noChangeArrowheads="1"/>
                  </p:cNvSpPr>
                  <p:nvPr/>
                </p:nvSpPr>
                <p:spPr bwMode="auto">
                  <a:xfrm>
                    <a:off x="2359" y="161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8" name="Oval 448"/>
                  <p:cNvSpPr>
                    <a:spLocks noChangeArrowheads="1"/>
                  </p:cNvSpPr>
                  <p:nvPr/>
                </p:nvSpPr>
                <p:spPr bwMode="auto">
                  <a:xfrm>
                    <a:off x="2366" y="163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49" name="Oval 449"/>
                  <p:cNvSpPr>
                    <a:spLocks noChangeArrowheads="1"/>
                  </p:cNvSpPr>
                  <p:nvPr/>
                </p:nvSpPr>
                <p:spPr bwMode="auto">
                  <a:xfrm>
                    <a:off x="2199" y="17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0" name="Oval 450"/>
                  <p:cNvSpPr>
                    <a:spLocks noChangeArrowheads="1"/>
                  </p:cNvSpPr>
                  <p:nvPr/>
                </p:nvSpPr>
                <p:spPr bwMode="auto">
                  <a:xfrm>
                    <a:off x="2064" y="161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1" name="Oval 451"/>
                  <p:cNvSpPr>
                    <a:spLocks noChangeArrowheads="1"/>
                  </p:cNvSpPr>
                  <p:nvPr/>
                </p:nvSpPr>
                <p:spPr bwMode="auto">
                  <a:xfrm>
                    <a:off x="2069" y="14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2" name="Oval 452"/>
                  <p:cNvSpPr>
                    <a:spLocks noChangeArrowheads="1"/>
                  </p:cNvSpPr>
                  <p:nvPr/>
                </p:nvSpPr>
                <p:spPr bwMode="auto">
                  <a:xfrm>
                    <a:off x="1996" y="14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3" name="Oval 453"/>
                  <p:cNvSpPr>
                    <a:spLocks noChangeArrowheads="1"/>
                  </p:cNvSpPr>
                  <p:nvPr/>
                </p:nvSpPr>
                <p:spPr bwMode="auto">
                  <a:xfrm>
                    <a:off x="2305" y="159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4" name="Oval 454"/>
                  <p:cNvSpPr>
                    <a:spLocks noChangeArrowheads="1"/>
                  </p:cNvSpPr>
                  <p:nvPr/>
                </p:nvSpPr>
                <p:spPr bwMode="auto">
                  <a:xfrm>
                    <a:off x="2191" y="150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5" name="Oval 455"/>
                  <p:cNvSpPr>
                    <a:spLocks noChangeArrowheads="1"/>
                  </p:cNvSpPr>
                  <p:nvPr/>
                </p:nvSpPr>
                <p:spPr bwMode="auto">
                  <a:xfrm>
                    <a:off x="2209" y="150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6" name="Oval 456"/>
                  <p:cNvSpPr>
                    <a:spLocks noChangeArrowheads="1"/>
                  </p:cNvSpPr>
                  <p:nvPr/>
                </p:nvSpPr>
                <p:spPr bwMode="auto">
                  <a:xfrm>
                    <a:off x="2160" y="14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7" name="Oval 457"/>
                  <p:cNvSpPr>
                    <a:spLocks noChangeArrowheads="1"/>
                  </p:cNvSpPr>
                  <p:nvPr/>
                </p:nvSpPr>
                <p:spPr bwMode="auto">
                  <a:xfrm>
                    <a:off x="2253" y="159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8" name="Oval 458"/>
                  <p:cNvSpPr>
                    <a:spLocks noChangeArrowheads="1"/>
                  </p:cNvSpPr>
                  <p:nvPr/>
                </p:nvSpPr>
                <p:spPr bwMode="auto">
                  <a:xfrm>
                    <a:off x="2179" y="151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59" name="Oval 459"/>
                  <p:cNvSpPr>
                    <a:spLocks noChangeArrowheads="1"/>
                  </p:cNvSpPr>
                  <p:nvPr/>
                </p:nvSpPr>
                <p:spPr bwMode="auto">
                  <a:xfrm>
                    <a:off x="2224" y="150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0" name="Oval 460"/>
                  <p:cNvSpPr>
                    <a:spLocks noChangeArrowheads="1"/>
                  </p:cNvSpPr>
                  <p:nvPr/>
                </p:nvSpPr>
                <p:spPr bwMode="auto">
                  <a:xfrm>
                    <a:off x="2463" y="158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1" name="Oval 461"/>
                  <p:cNvSpPr>
                    <a:spLocks noChangeArrowheads="1"/>
                  </p:cNvSpPr>
                  <p:nvPr/>
                </p:nvSpPr>
                <p:spPr bwMode="auto">
                  <a:xfrm>
                    <a:off x="2182" y="1454"/>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2" name="Oval 462"/>
                  <p:cNvSpPr>
                    <a:spLocks noChangeArrowheads="1"/>
                  </p:cNvSpPr>
                  <p:nvPr/>
                </p:nvSpPr>
                <p:spPr bwMode="auto">
                  <a:xfrm>
                    <a:off x="2282" y="149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3" name="Oval 463"/>
                  <p:cNvSpPr>
                    <a:spLocks noChangeArrowheads="1"/>
                  </p:cNvSpPr>
                  <p:nvPr/>
                </p:nvSpPr>
                <p:spPr bwMode="auto">
                  <a:xfrm>
                    <a:off x="2300" y="149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4" name="Oval 464"/>
                  <p:cNvSpPr>
                    <a:spLocks noChangeArrowheads="1"/>
                  </p:cNvSpPr>
                  <p:nvPr/>
                </p:nvSpPr>
                <p:spPr bwMode="auto">
                  <a:xfrm>
                    <a:off x="2319" y="147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5" name="Oval 465"/>
                  <p:cNvSpPr>
                    <a:spLocks noChangeArrowheads="1"/>
                  </p:cNvSpPr>
                  <p:nvPr/>
                </p:nvSpPr>
                <p:spPr bwMode="auto">
                  <a:xfrm>
                    <a:off x="2334" y="147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6" name="Oval 466"/>
                  <p:cNvSpPr>
                    <a:spLocks noChangeArrowheads="1"/>
                  </p:cNvSpPr>
                  <p:nvPr/>
                </p:nvSpPr>
                <p:spPr bwMode="auto">
                  <a:xfrm>
                    <a:off x="2346" y="148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7" name="Oval 467"/>
                  <p:cNvSpPr>
                    <a:spLocks noChangeArrowheads="1"/>
                  </p:cNvSpPr>
                  <p:nvPr/>
                </p:nvSpPr>
                <p:spPr bwMode="auto">
                  <a:xfrm>
                    <a:off x="2401" y="1502"/>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8" name="Oval 468"/>
                  <p:cNvSpPr>
                    <a:spLocks noChangeArrowheads="1"/>
                  </p:cNvSpPr>
                  <p:nvPr/>
                </p:nvSpPr>
                <p:spPr bwMode="auto">
                  <a:xfrm>
                    <a:off x="2382" y="148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69" name="Oval 469"/>
                  <p:cNvSpPr>
                    <a:spLocks noChangeArrowheads="1"/>
                  </p:cNvSpPr>
                  <p:nvPr/>
                </p:nvSpPr>
                <p:spPr bwMode="auto">
                  <a:xfrm>
                    <a:off x="2214" y="145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0" name="Oval 470"/>
                  <p:cNvSpPr>
                    <a:spLocks noChangeArrowheads="1"/>
                  </p:cNvSpPr>
                  <p:nvPr/>
                </p:nvSpPr>
                <p:spPr bwMode="auto">
                  <a:xfrm>
                    <a:off x="2282" y="148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1" name="Oval 471"/>
                  <p:cNvSpPr>
                    <a:spLocks noChangeArrowheads="1"/>
                  </p:cNvSpPr>
                  <p:nvPr/>
                </p:nvSpPr>
                <p:spPr bwMode="auto">
                  <a:xfrm>
                    <a:off x="2389" y="162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2" name="Oval 472"/>
                  <p:cNvSpPr>
                    <a:spLocks noChangeArrowheads="1"/>
                  </p:cNvSpPr>
                  <p:nvPr/>
                </p:nvSpPr>
                <p:spPr bwMode="auto">
                  <a:xfrm>
                    <a:off x="2240" y="15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3" name="Oval 473"/>
                  <p:cNvSpPr>
                    <a:spLocks noChangeArrowheads="1"/>
                  </p:cNvSpPr>
                  <p:nvPr/>
                </p:nvSpPr>
                <p:spPr bwMode="auto">
                  <a:xfrm>
                    <a:off x="2317" y="161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4" name="Oval 474"/>
                  <p:cNvSpPr>
                    <a:spLocks noChangeArrowheads="1"/>
                  </p:cNvSpPr>
                  <p:nvPr/>
                </p:nvSpPr>
                <p:spPr bwMode="auto">
                  <a:xfrm>
                    <a:off x="2331" y="160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5" name="Oval 475"/>
                  <p:cNvSpPr>
                    <a:spLocks noChangeArrowheads="1"/>
                  </p:cNvSpPr>
                  <p:nvPr/>
                </p:nvSpPr>
                <p:spPr bwMode="auto">
                  <a:xfrm>
                    <a:off x="2388" y="160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6" name="Oval 476"/>
                  <p:cNvSpPr>
                    <a:spLocks noChangeArrowheads="1"/>
                  </p:cNvSpPr>
                  <p:nvPr/>
                </p:nvSpPr>
                <p:spPr bwMode="auto">
                  <a:xfrm>
                    <a:off x="2405" y="165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7" name="Oval 477"/>
                  <p:cNvSpPr>
                    <a:spLocks noChangeArrowheads="1"/>
                  </p:cNvSpPr>
                  <p:nvPr/>
                </p:nvSpPr>
                <p:spPr bwMode="auto">
                  <a:xfrm>
                    <a:off x="2433" y="165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8" name="Oval 478"/>
                  <p:cNvSpPr>
                    <a:spLocks noChangeArrowheads="1"/>
                  </p:cNvSpPr>
                  <p:nvPr/>
                </p:nvSpPr>
                <p:spPr bwMode="auto">
                  <a:xfrm>
                    <a:off x="2176" y="147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79" name="Oval 479"/>
                  <p:cNvSpPr>
                    <a:spLocks noChangeArrowheads="1"/>
                  </p:cNvSpPr>
                  <p:nvPr/>
                </p:nvSpPr>
                <p:spPr bwMode="auto">
                  <a:xfrm>
                    <a:off x="2489" y="166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0" name="Oval 480"/>
                  <p:cNvSpPr>
                    <a:spLocks noChangeArrowheads="1"/>
                  </p:cNvSpPr>
                  <p:nvPr/>
                </p:nvSpPr>
                <p:spPr bwMode="auto">
                  <a:xfrm>
                    <a:off x="2411" y="163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1" name="Oval 481"/>
                  <p:cNvSpPr>
                    <a:spLocks noChangeArrowheads="1"/>
                  </p:cNvSpPr>
                  <p:nvPr/>
                </p:nvSpPr>
                <p:spPr bwMode="auto">
                  <a:xfrm>
                    <a:off x="2157" y="147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2" name="Oval 482"/>
                  <p:cNvSpPr>
                    <a:spLocks noChangeArrowheads="1"/>
                  </p:cNvSpPr>
                  <p:nvPr/>
                </p:nvSpPr>
                <p:spPr bwMode="auto">
                  <a:xfrm>
                    <a:off x="2184" y="147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3" name="Oval 483"/>
                  <p:cNvSpPr>
                    <a:spLocks noChangeArrowheads="1"/>
                  </p:cNvSpPr>
                  <p:nvPr/>
                </p:nvSpPr>
                <p:spPr bwMode="auto">
                  <a:xfrm>
                    <a:off x="2630" y="172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4" name="Oval 484"/>
                  <p:cNvSpPr>
                    <a:spLocks noChangeArrowheads="1"/>
                  </p:cNvSpPr>
                  <p:nvPr/>
                </p:nvSpPr>
                <p:spPr bwMode="auto">
                  <a:xfrm>
                    <a:off x="2150" y="14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5" name="Oval 485"/>
                  <p:cNvSpPr>
                    <a:spLocks noChangeArrowheads="1"/>
                  </p:cNvSpPr>
                  <p:nvPr/>
                </p:nvSpPr>
                <p:spPr bwMode="auto">
                  <a:xfrm>
                    <a:off x="2010" y="140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6" name="Oval 486"/>
                  <p:cNvSpPr>
                    <a:spLocks noChangeArrowheads="1"/>
                  </p:cNvSpPr>
                  <p:nvPr/>
                </p:nvSpPr>
                <p:spPr bwMode="auto">
                  <a:xfrm>
                    <a:off x="2373" y="163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7" name="Oval 487"/>
                  <p:cNvSpPr>
                    <a:spLocks noChangeArrowheads="1"/>
                  </p:cNvSpPr>
                  <p:nvPr/>
                </p:nvSpPr>
                <p:spPr bwMode="auto">
                  <a:xfrm>
                    <a:off x="2267" y="156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8" name="Oval 488"/>
                  <p:cNvSpPr>
                    <a:spLocks noChangeArrowheads="1"/>
                  </p:cNvSpPr>
                  <p:nvPr/>
                </p:nvSpPr>
                <p:spPr bwMode="auto">
                  <a:xfrm>
                    <a:off x="2251" y="157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89" name="Oval 489"/>
                  <p:cNvSpPr>
                    <a:spLocks noChangeArrowheads="1"/>
                  </p:cNvSpPr>
                  <p:nvPr/>
                </p:nvSpPr>
                <p:spPr bwMode="auto">
                  <a:xfrm>
                    <a:off x="2259" y="157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0" name="Oval 490"/>
                  <p:cNvSpPr>
                    <a:spLocks noChangeArrowheads="1"/>
                  </p:cNvSpPr>
                  <p:nvPr/>
                </p:nvSpPr>
                <p:spPr bwMode="auto">
                  <a:xfrm>
                    <a:off x="2118" y="146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1" name="Oval 491"/>
                  <p:cNvSpPr>
                    <a:spLocks noChangeArrowheads="1"/>
                  </p:cNvSpPr>
                  <p:nvPr/>
                </p:nvSpPr>
                <p:spPr bwMode="auto">
                  <a:xfrm>
                    <a:off x="2067" y="144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2" name="Oval 492"/>
                  <p:cNvSpPr>
                    <a:spLocks noChangeArrowheads="1"/>
                  </p:cNvSpPr>
                  <p:nvPr/>
                </p:nvSpPr>
                <p:spPr bwMode="auto">
                  <a:xfrm>
                    <a:off x="2085" y="145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3" name="Oval 493"/>
                  <p:cNvSpPr>
                    <a:spLocks noChangeArrowheads="1"/>
                  </p:cNvSpPr>
                  <p:nvPr/>
                </p:nvSpPr>
                <p:spPr bwMode="auto">
                  <a:xfrm>
                    <a:off x="2170" y="150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4" name="Oval 494"/>
                  <p:cNvSpPr>
                    <a:spLocks noChangeArrowheads="1"/>
                  </p:cNvSpPr>
                  <p:nvPr/>
                </p:nvSpPr>
                <p:spPr bwMode="auto">
                  <a:xfrm>
                    <a:off x="2168" y="148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5" name="Oval 495"/>
                  <p:cNvSpPr>
                    <a:spLocks noChangeArrowheads="1"/>
                  </p:cNvSpPr>
                  <p:nvPr/>
                </p:nvSpPr>
                <p:spPr bwMode="auto">
                  <a:xfrm>
                    <a:off x="2154" y="14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6" name="Oval 496"/>
                  <p:cNvSpPr>
                    <a:spLocks noChangeArrowheads="1"/>
                  </p:cNvSpPr>
                  <p:nvPr/>
                </p:nvSpPr>
                <p:spPr bwMode="auto">
                  <a:xfrm>
                    <a:off x="2184" y="14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7" name="Oval 497"/>
                  <p:cNvSpPr>
                    <a:spLocks noChangeArrowheads="1"/>
                  </p:cNvSpPr>
                  <p:nvPr/>
                </p:nvSpPr>
                <p:spPr bwMode="auto">
                  <a:xfrm>
                    <a:off x="2172" y="145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8" name="Oval 498"/>
                  <p:cNvSpPr>
                    <a:spLocks noChangeArrowheads="1"/>
                  </p:cNvSpPr>
                  <p:nvPr/>
                </p:nvSpPr>
                <p:spPr bwMode="auto">
                  <a:xfrm>
                    <a:off x="2253" y="147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99" name="Oval 499"/>
                  <p:cNvSpPr>
                    <a:spLocks noChangeArrowheads="1"/>
                  </p:cNvSpPr>
                  <p:nvPr/>
                </p:nvSpPr>
                <p:spPr bwMode="auto">
                  <a:xfrm>
                    <a:off x="2265" y="147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0" name="Oval 500"/>
                  <p:cNvSpPr>
                    <a:spLocks noChangeArrowheads="1"/>
                  </p:cNvSpPr>
                  <p:nvPr/>
                </p:nvSpPr>
                <p:spPr bwMode="auto">
                  <a:xfrm>
                    <a:off x="2270" y="149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1" name="Oval 501"/>
                  <p:cNvSpPr>
                    <a:spLocks noChangeArrowheads="1"/>
                  </p:cNvSpPr>
                  <p:nvPr/>
                </p:nvSpPr>
                <p:spPr bwMode="auto">
                  <a:xfrm>
                    <a:off x="2392" y="157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2" name="Oval 502"/>
                  <p:cNvSpPr>
                    <a:spLocks noChangeArrowheads="1"/>
                  </p:cNvSpPr>
                  <p:nvPr/>
                </p:nvSpPr>
                <p:spPr bwMode="auto">
                  <a:xfrm>
                    <a:off x="2477" y="159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3" name="Oval 503"/>
                  <p:cNvSpPr>
                    <a:spLocks noChangeArrowheads="1"/>
                  </p:cNvSpPr>
                  <p:nvPr/>
                </p:nvSpPr>
                <p:spPr bwMode="auto">
                  <a:xfrm>
                    <a:off x="2504" y="156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4" name="Oval 504"/>
                  <p:cNvSpPr>
                    <a:spLocks noChangeArrowheads="1"/>
                  </p:cNvSpPr>
                  <p:nvPr/>
                </p:nvSpPr>
                <p:spPr bwMode="auto">
                  <a:xfrm>
                    <a:off x="2403" y="152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5" name="Oval 505"/>
                  <p:cNvSpPr>
                    <a:spLocks noChangeArrowheads="1"/>
                  </p:cNvSpPr>
                  <p:nvPr/>
                </p:nvSpPr>
                <p:spPr bwMode="auto">
                  <a:xfrm>
                    <a:off x="2435" y="154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6" name="Oval 506"/>
                  <p:cNvSpPr>
                    <a:spLocks noChangeArrowheads="1"/>
                  </p:cNvSpPr>
                  <p:nvPr/>
                </p:nvSpPr>
                <p:spPr bwMode="auto">
                  <a:xfrm>
                    <a:off x="2467" y="153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7" name="Oval 507"/>
                  <p:cNvSpPr>
                    <a:spLocks noChangeArrowheads="1"/>
                  </p:cNvSpPr>
                  <p:nvPr/>
                </p:nvSpPr>
                <p:spPr bwMode="auto">
                  <a:xfrm>
                    <a:off x="1915" y="133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8" name="Oval 508"/>
                  <p:cNvSpPr>
                    <a:spLocks noChangeArrowheads="1"/>
                  </p:cNvSpPr>
                  <p:nvPr/>
                </p:nvSpPr>
                <p:spPr bwMode="auto">
                  <a:xfrm>
                    <a:off x="2085" y="141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09" name="Oval 509"/>
                  <p:cNvSpPr>
                    <a:spLocks noChangeArrowheads="1"/>
                  </p:cNvSpPr>
                  <p:nvPr/>
                </p:nvSpPr>
                <p:spPr bwMode="auto">
                  <a:xfrm>
                    <a:off x="1994" y="138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0" name="Oval 510"/>
                  <p:cNvSpPr>
                    <a:spLocks noChangeArrowheads="1"/>
                  </p:cNvSpPr>
                  <p:nvPr/>
                </p:nvSpPr>
                <p:spPr bwMode="auto">
                  <a:xfrm>
                    <a:off x="1973" y="13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1" name="Oval 511"/>
                  <p:cNvSpPr>
                    <a:spLocks noChangeArrowheads="1"/>
                  </p:cNvSpPr>
                  <p:nvPr/>
                </p:nvSpPr>
                <p:spPr bwMode="auto">
                  <a:xfrm>
                    <a:off x="1955" y="133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2" name="Oval 512"/>
                  <p:cNvSpPr>
                    <a:spLocks noChangeArrowheads="1"/>
                  </p:cNvSpPr>
                  <p:nvPr/>
                </p:nvSpPr>
                <p:spPr bwMode="auto">
                  <a:xfrm>
                    <a:off x="1971" y="138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3" name="Oval 513"/>
                  <p:cNvSpPr>
                    <a:spLocks noChangeArrowheads="1"/>
                  </p:cNvSpPr>
                  <p:nvPr/>
                </p:nvSpPr>
                <p:spPr bwMode="auto">
                  <a:xfrm>
                    <a:off x="2206" y="145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4" name="Oval 514"/>
                  <p:cNvSpPr>
                    <a:spLocks noChangeArrowheads="1"/>
                  </p:cNvSpPr>
                  <p:nvPr/>
                </p:nvSpPr>
                <p:spPr bwMode="auto">
                  <a:xfrm>
                    <a:off x="2346" y="15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5" name="Oval 515"/>
                  <p:cNvSpPr>
                    <a:spLocks noChangeArrowheads="1"/>
                  </p:cNvSpPr>
                  <p:nvPr/>
                </p:nvSpPr>
                <p:spPr bwMode="auto">
                  <a:xfrm>
                    <a:off x="2502" y="168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6" name="Oval 516"/>
                  <p:cNvSpPr>
                    <a:spLocks noChangeArrowheads="1"/>
                  </p:cNvSpPr>
                  <p:nvPr/>
                </p:nvSpPr>
                <p:spPr bwMode="auto">
                  <a:xfrm>
                    <a:off x="2145" y="142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7" name="Oval 517"/>
                  <p:cNvSpPr>
                    <a:spLocks noChangeArrowheads="1"/>
                  </p:cNvSpPr>
                  <p:nvPr/>
                </p:nvSpPr>
                <p:spPr bwMode="auto">
                  <a:xfrm>
                    <a:off x="2485" y="161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8" name="Oval 518"/>
                  <p:cNvSpPr>
                    <a:spLocks noChangeArrowheads="1"/>
                  </p:cNvSpPr>
                  <p:nvPr/>
                </p:nvSpPr>
                <p:spPr bwMode="auto">
                  <a:xfrm>
                    <a:off x="2356" y="159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19" name="Oval 519"/>
                  <p:cNvSpPr>
                    <a:spLocks noChangeArrowheads="1"/>
                  </p:cNvSpPr>
                  <p:nvPr/>
                </p:nvSpPr>
                <p:spPr bwMode="auto">
                  <a:xfrm>
                    <a:off x="2417" y="158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0" name="Oval 520"/>
                  <p:cNvSpPr>
                    <a:spLocks noChangeArrowheads="1"/>
                  </p:cNvSpPr>
                  <p:nvPr/>
                </p:nvSpPr>
                <p:spPr bwMode="auto">
                  <a:xfrm>
                    <a:off x="2539" y="15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1" name="Oval 521"/>
                  <p:cNvSpPr>
                    <a:spLocks noChangeArrowheads="1"/>
                  </p:cNvSpPr>
                  <p:nvPr/>
                </p:nvSpPr>
                <p:spPr bwMode="auto">
                  <a:xfrm>
                    <a:off x="2491" y="158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2" name="Oval 522"/>
                  <p:cNvSpPr>
                    <a:spLocks noChangeArrowheads="1"/>
                  </p:cNvSpPr>
                  <p:nvPr/>
                </p:nvSpPr>
                <p:spPr bwMode="auto">
                  <a:xfrm>
                    <a:off x="2423" y="157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3" name="Oval 523"/>
                  <p:cNvSpPr>
                    <a:spLocks noChangeArrowheads="1"/>
                  </p:cNvSpPr>
                  <p:nvPr/>
                </p:nvSpPr>
                <p:spPr bwMode="auto">
                  <a:xfrm>
                    <a:off x="2430" y="156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4" name="Oval 524"/>
                  <p:cNvSpPr>
                    <a:spLocks noChangeArrowheads="1"/>
                  </p:cNvSpPr>
                  <p:nvPr/>
                </p:nvSpPr>
                <p:spPr bwMode="auto">
                  <a:xfrm>
                    <a:off x="2255" y="148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5" name="Oval 525"/>
                  <p:cNvSpPr>
                    <a:spLocks noChangeArrowheads="1"/>
                  </p:cNvSpPr>
                  <p:nvPr/>
                </p:nvSpPr>
                <p:spPr bwMode="auto">
                  <a:xfrm>
                    <a:off x="2510" y="159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6" name="Oval 526"/>
                  <p:cNvSpPr>
                    <a:spLocks noChangeArrowheads="1"/>
                  </p:cNvSpPr>
                  <p:nvPr/>
                </p:nvSpPr>
                <p:spPr bwMode="auto">
                  <a:xfrm>
                    <a:off x="2249" y="144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7" name="Oval 527"/>
                  <p:cNvSpPr>
                    <a:spLocks noChangeArrowheads="1"/>
                  </p:cNvSpPr>
                  <p:nvPr/>
                </p:nvSpPr>
                <p:spPr bwMode="auto">
                  <a:xfrm>
                    <a:off x="2481" y="155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8" name="Oval 528"/>
                  <p:cNvSpPr>
                    <a:spLocks noChangeArrowheads="1"/>
                  </p:cNvSpPr>
                  <p:nvPr/>
                </p:nvSpPr>
                <p:spPr bwMode="auto">
                  <a:xfrm>
                    <a:off x="2485" y="157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29" name="Oval 529"/>
                  <p:cNvSpPr>
                    <a:spLocks noChangeArrowheads="1"/>
                  </p:cNvSpPr>
                  <p:nvPr/>
                </p:nvSpPr>
                <p:spPr bwMode="auto">
                  <a:xfrm>
                    <a:off x="2479" y="157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0" name="Oval 530"/>
                  <p:cNvSpPr>
                    <a:spLocks noChangeArrowheads="1"/>
                  </p:cNvSpPr>
                  <p:nvPr/>
                </p:nvSpPr>
                <p:spPr bwMode="auto">
                  <a:xfrm>
                    <a:off x="2491" y="155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1" name="Oval 531"/>
                  <p:cNvSpPr>
                    <a:spLocks noChangeArrowheads="1"/>
                  </p:cNvSpPr>
                  <p:nvPr/>
                </p:nvSpPr>
                <p:spPr bwMode="auto">
                  <a:xfrm>
                    <a:off x="2114" y="142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2" name="Oval 532"/>
                  <p:cNvSpPr>
                    <a:spLocks noChangeArrowheads="1"/>
                  </p:cNvSpPr>
                  <p:nvPr/>
                </p:nvSpPr>
                <p:spPr bwMode="auto">
                  <a:xfrm>
                    <a:off x="2492" y="159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3" name="Oval 533"/>
                  <p:cNvSpPr>
                    <a:spLocks noChangeArrowheads="1"/>
                  </p:cNvSpPr>
                  <p:nvPr/>
                </p:nvSpPr>
                <p:spPr bwMode="auto">
                  <a:xfrm>
                    <a:off x="2512" y="158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4" name="Oval 534"/>
                  <p:cNvSpPr>
                    <a:spLocks noChangeArrowheads="1"/>
                  </p:cNvSpPr>
                  <p:nvPr/>
                </p:nvSpPr>
                <p:spPr bwMode="auto">
                  <a:xfrm>
                    <a:off x="2500" y="157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5" name="Oval 535"/>
                  <p:cNvSpPr>
                    <a:spLocks noChangeArrowheads="1"/>
                  </p:cNvSpPr>
                  <p:nvPr/>
                </p:nvSpPr>
                <p:spPr bwMode="auto">
                  <a:xfrm>
                    <a:off x="2433" y="160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6" name="Oval 536"/>
                  <p:cNvSpPr>
                    <a:spLocks noChangeArrowheads="1"/>
                  </p:cNvSpPr>
                  <p:nvPr/>
                </p:nvSpPr>
                <p:spPr bwMode="auto">
                  <a:xfrm>
                    <a:off x="2400" y="159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7" name="Oval 537"/>
                  <p:cNvSpPr>
                    <a:spLocks noChangeArrowheads="1"/>
                  </p:cNvSpPr>
                  <p:nvPr/>
                </p:nvSpPr>
                <p:spPr bwMode="auto">
                  <a:xfrm>
                    <a:off x="2286" y="159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8" name="Oval 538"/>
                  <p:cNvSpPr>
                    <a:spLocks noChangeArrowheads="1"/>
                  </p:cNvSpPr>
                  <p:nvPr/>
                </p:nvSpPr>
                <p:spPr bwMode="auto">
                  <a:xfrm>
                    <a:off x="2366" y="147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39" name="Oval 539"/>
                  <p:cNvSpPr>
                    <a:spLocks noChangeArrowheads="1"/>
                  </p:cNvSpPr>
                  <p:nvPr/>
                </p:nvSpPr>
                <p:spPr bwMode="auto">
                  <a:xfrm>
                    <a:off x="2460" y="154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0" name="Oval 540"/>
                  <p:cNvSpPr>
                    <a:spLocks noChangeArrowheads="1"/>
                  </p:cNvSpPr>
                  <p:nvPr/>
                </p:nvSpPr>
                <p:spPr bwMode="auto">
                  <a:xfrm>
                    <a:off x="2620" y="167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1" name="Oval 541"/>
                  <p:cNvSpPr>
                    <a:spLocks noChangeArrowheads="1"/>
                  </p:cNvSpPr>
                  <p:nvPr/>
                </p:nvSpPr>
                <p:spPr bwMode="auto">
                  <a:xfrm>
                    <a:off x="2164" y="14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2" name="Oval 542"/>
                  <p:cNvSpPr>
                    <a:spLocks noChangeArrowheads="1"/>
                  </p:cNvSpPr>
                  <p:nvPr/>
                </p:nvSpPr>
                <p:spPr bwMode="auto">
                  <a:xfrm>
                    <a:off x="2529" y="158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3" name="Oval 543"/>
                  <p:cNvSpPr>
                    <a:spLocks noChangeArrowheads="1"/>
                  </p:cNvSpPr>
                  <p:nvPr/>
                </p:nvSpPr>
                <p:spPr bwMode="auto">
                  <a:xfrm>
                    <a:off x="2350" y="161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4" name="Oval 544"/>
                  <p:cNvSpPr>
                    <a:spLocks noChangeArrowheads="1"/>
                  </p:cNvSpPr>
                  <p:nvPr/>
                </p:nvSpPr>
                <p:spPr bwMode="auto">
                  <a:xfrm>
                    <a:off x="2446" y="155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5" name="Oval 545"/>
                  <p:cNvSpPr>
                    <a:spLocks noChangeArrowheads="1"/>
                  </p:cNvSpPr>
                  <p:nvPr/>
                </p:nvSpPr>
                <p:spPr bwMode="auto">
                  <a:xfrm>
                    <a:off x="2224" y="146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6" name="Oval 546"/>
                  <p:cNvSpPr>
                    <a:spLocks noChangeArrowheads="1"/>
                  </p:cNvSpPr>
                  <p:nvPr/>
                </p:nvSpPr>
                <p:spPr bwMode="auto">
                  <a:xfrm>
                    <a:off x="2125" y="143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7" name="Oval 547"/>
                  <p:cNvSpPr>
                    <a:spLocks noChangeArrowheads="1"/>
                  </p:cNvSpPr>
                  <p:nvPr/>
                </p:nvSpPr>
                <p:spPr bwMode="auto">
                  <a:xfrm>
                    <a:off x="2230" y="152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8" name="Oval 548"/>
                  <p:cNvSpPr>
                    <a:spLocks noChangeArrowheads="1"/>
                  </p:cNvSpPr>
                  <p:nvPr/>
                </p:nvSpPr>
                <p:spPr bwMode="auto">
                  <a:xfrm>
                    <a:off x="2526" y="161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49" name="Oval 549"/>
                  <p:cNvSpPr>
                    <a:spLocks noChangeArrowheads="1"/>
                  </p:cNvSpPr>
                  <p:nvPr/>
                </p:nvSpPr>
                <p:spPr bwMode="auto">
                  <a:xfrm>
                    <a:off x="2560" y="161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0" name="Oval 550"/>
                  <p:cNvSpPr>
                    <a:spLocks noChangeArrowheads="1"/>
                  </p:cNvSpPr>
                  <p:nvPr/>
                </p:nvSpPr>
                <p:spPr bwMode="auto">
                  <a:xfrm>
                    <a:off x="2189" y="143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1" name="Oval 551"/>
                  <p:cNvSpPr>
                    <a:spLocks noChangeArrowheads="1"/>
                  </p:cNvSpPr>
                  <p:nvPr/>
                </p:nvSpPr>
                <p:spPr bwMode="auto">
                  <a:xfrm>
                    <a:off x="2373" y="159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2" name="Oval 552"/>
                  <p:cNvSpPr>
                    <a:spLocks noChangeArrowheads="1"/>
                  </p:cNvSpPr>
                  <p:nvPr/>
                </p:nvSpPr>
                <p:spPr bwMode="auto">
                  <a:xfrm>
                    <a:off x="2311" y="148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3" name="Oval 553"/>
                  <p:cNvSpPr>
                    <a:spLocks noChangeArrowheads="1"/>
                  </p:cNvSpPr>
                  <p:nvPr/>
                </p:nvSpPr>
                <p:spPr bwMode="auto">
                  <a:xfrm>
                    <a:off x="2195" y="1417"/>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4" name="Oval 554"/>
                  <p:cNvSpPr>
                    <a:spLocks noChangeArrowheads="1"/>
                  </p:cNvSpPr>
                  <p:nvPr/>
                </p:nvSpPr>
                <p:spPr bwMode="auto">
                  <a:xfrm>
                    <a:off x="2141" y="140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5" name="Oval 555"/>
                  <p:cNvSpPr>
                    <a:spLocks noChangeArrowheads="1"/>
                  </p:cNvSpPr>
                  <p:nvPr/>
                </p:nvSpPr>
                <p:spPr bwMode="auto">
                  <a:xfrm>
                    <a:off x="2189" y="144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6" name="Oval 556"/>
                  <p:cNvSpPr>
                    <a:spLocks noChangeArrowheads="1"/>
                  </p:cNvSpPr>
                  <p:nvPr/>
                </p:nvSpPr>
                <p:spPr bwMode="auto">
                  <a:xfrm>
                    <a:off x="2087" y="142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7" name="Oval 557"/>
                  <p:cNvSpPr>
                    <a:spLocks noChangeArrowheads="1"/>
                  </p:cNvSpPr>
                  <p:nvPr/>
                </p:nvSpPr>
                <p:spPr bwMode="auto">
                  <a:xfrm>
                    <a:off x="2122" y="1401"/>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8" name="Oval 558"/>
                  <p:cNvSpPr>
                    <a:spLocks noChangeArrowheads="1"/>
                  </p:cNvSpPr>
                  <p:nvPr/>
                </p:nvSpPr>
                <p:spPr bwMode="auto">
                  <a:xfrm>
                    <a:off x="2081" y="139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59" name="Oval 559"/>
                  <p:cNvSpPr>
                    <a:spLocks noChangeArrowheads="1"/>
                  </p:cNvSpPr>
                  <p:nvPr/>
                </p:nvSpPr>
                <p:spPr bwMode="auto">
                  <a:xfrm>
                    <a:off x="2135" y="136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0" name="Oval 560"/>
                  <p:cNvSpPr>
                    <a:spLocks noChangeArrowheads="1"/>
                  </p:cNvSpPr>
                  <p:nvPr/>
                </p:nvSpPr>
                <p:spPr bwMode="auto">
                  <a:xfrm>
                    <a:off x="2143" y="135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1" name="Oval 561"/>
                  <p:cNvSpPr>
                    <a:spLocks noChangeArrowheads="1"/>
                  </p:cNvSpPr>
                  <p:nvPr/>
                </p:nvSpPr>
                <p:spPr bwMode="auto">
                  <a:xfrm>
                    <a:off x="2093" y="135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2" name="Oval 562"/>
                  <p:cNvSpPr>
                    <a:spLocks noChangeArrowheads="1"/>
                  </p:cNvSpPr>
                  <p:nvPr/>
                </p:nvSpPr>
                <p:spPr bwMode="auto">
                  <a:xfrm>
                    <a:off x="2160" y="1425"/>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3" name="Oval 563"/>
                  <p:cNvSpPr>
                    <a:spLocks noChangeArrowheads="1"/>
                  </p:cNvSpPr>
                  <p:nvPr/>
                </p:nvSpPr>
                <p:spPr bwMode="auto">
                  <a:xfrm>
                    <a:off x="2025" y="134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4" name="Oval 564"/>
                  <p:cNvSpPr>
                    <a:spLocks noChangeArrowheads="1"/>
                  </p:cNvSpPr>
                  <p:nvPr/>
                </p:nvSpPr>
                <p:spPr bwMode="auto">
                  <a:xfrm>
                    <a:off x="2031" y="1369"/>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5" name="Oval 565"/>
                  <p:cNvSpPr>
                    <a:spLocks noChangeArrowheads="1"/>
                  </p:cNvSpPr>
                  <p:nvPr/>
                </p:nvSpPr>
                <p:spPr bwMode="auto">
                  <a:xfrm>
                    <a:off x="2056" y="138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6" name="Oval 566"/>
                  <p:cNvSpPr>
                    <a:spLocks noChangeArrowheads="1"/>
                  </p:cNvSpPr>
                  <p:nvPr/>
                </p:nvSpPr>
                <p:spPr bwMode="auto">
                  <a:xfrm>
                    <a:off x="2102" y="138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7" name="Oval 567"/>
                  <p:cNvSpPr>
                    <a:spLocks noChangeArrowheads="1"/>
                  </p:cNvSpPr>
                  <p:nvPr/>
                </p:nvSpPr>
                <p:spPr bwMode="auto">
                  <a:xfrm>
                    <a:off x="2128" y="139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8" name="Oval 568"/>
                  <p:cNvSpPr>
                    <a:spLocks noChangeArrowheads="1"/>
                  </p:cNvSpPr>
                  <p:nvPr/>
                </p:nvSpPr>
                <p:spPr bwMode="auto">
                  <a:xfrm>
                    <a:off x="2149" y="142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69" name="Oval 569"/>
                  <p:cNvSpPr>
                    <a:spLocks noChangeArrowheads="1"/>
                  </p:cNvSpPr>
                  <p:nvPr/>
                </p:nvSpPr>
                <p:spPr bwMode="auto">
                  <a:xfrm>
                    <a:off x="2363" y="1479"/>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0" name="Oval 570"/>
                  <p:cNvSpPr>
                    <a:spLocks noChangeArrowheads="1"/>
                  </p:cNvSpPr>
                  <p:nvPr/>
                </p:nvSpPr>
                <p:spPr bwMode="auto">
                  <a:xfrm>
                    <a:off x="1990" y="138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1" name="Oval 571"/>
                  <p:cNvSpPr>
                    <a:spLocks noChangeArrowheads="1"/>
                  </p:cNvSpPr>
                  <p:nvPr/>
                </p:nvSpPr>
                <p:spPr bwMode="auto">
                  <a:xfrm>
                    <a:off x="1913" y="1292"/>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2" name="Oval 572"/>
                  <p:cNvSpPr>
                    <a:spLocks noChangeArrowheads="1"/>
                  </p:cNvSpPr>
                  <p:nvPr/>
                </p:nvSpPr>
                <p:spPr bwMode="auto">
                  <a:xfrm>
                    <a:off x="1919" y="1213"/>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3" name="Oval 573"/>
                  <p:cNvSpPr>
                    <a:spLocks noChangeArrowheads="1"/>
                  </p:cNvSpPr>
                  <p:nvPr/>
                </p:nvSpPr>
                <p:spPr bwMode="auto">
                  <a:xfrm>
                    <a:off x="2340" y="1459"/>
                    <a:ext cx="2"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6174" name="Group 574"/>
                <p:cNvGrpSpPr>
                  <a:grpSpLocks/>
                </p:cNvGrpSpPr>
                <p:nvPr/>
              </p:nvGrpSpPr>
              <p:grpSpPr bwMode="auto">
                <a:xfrm>
                  <a:off x="3087" y="1276"/>
                  <a:ext cx="945" cy="577"/>
                  <a:chOff x="3087" y="1276"/>
                  <a:chExt cx="945" cy="577"/>
                </a:xfrm>
              </p:grpSpPr>
              <p:sp>
                <p:nvSpPr>
                  <p:cNvPr id="26175" name="Oval 575"/>
                  <p:cNvSpPr>
                    <a:spLocks noChangeArrowheads="1"/>
                  </p:cNvSpPr>
                  <p:nvPr/>
                </p:nvSpPr>
                <p:spPr bwMode="auto">
                  <a:xfrm>
                    <a:off x="3705" y="1600"/>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6" name="Oval 576"/>
                  <p:cNvSpPr>
                    <a:spLocks noChangeArrowheads="1"/>
                  </p:cNvSpPr>
                  <p:nvPr/>
                </p:nvSpPr>
                <p:spPr bwMode="auto">
                  <a:xfrm>
                    <a:off x="3583" y="1637"/>
                    <a:ext cx="8" cy="1"/>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7" name="Oval 577"/>
                  <p:cNvSpPr>
                    <a:spLocks noChangeArrowheads="1"/>
                  </p:cNvSpPr>
                  <p:nvPr/>
                </p:nvSpPr>
                <p:spPr bwMode="auto">
                  <a:xfrm>
                    <a:off x="3628" y="1616"/>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8" name="Oval 578"/>
                  <p:cNvSpPr>
                    <a:spLocks noChangeArrowheads="1"/>
                  </p:cNvSpPr>
                  <p:nvPr/>
                </p:nvSpPr>
                <p:spPr bwMode="auto">
                  <a:xfrm>
                    <a:off x="3547" y="1615"/>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79" name="Oval 579"/>
                  <p:cNvSpPr>
                    <a:spLocks noChangeArrowheads="1"/>
                  </p:cNvSpPr>
                  <p:nvPr/>
                </p:nvSpPr>
                <p:spPr bwMode="auto">
                  <a:xfrm>
                    <a:off x="3553" y="1571"/>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0" name="Oval 580"/>
                  <p:cNvSpPr>
                    <a:spLocks noChangeArrowheads="1"/>
                  </p:cNvSpPr>
                  <p:nvPr/>
                </p:nvSpPr>
                <p:spPr bwMode="auto">
                  <a:xfrm>
                    <a:off x="3584" y="1562"/>
                    <a:ext cx="8"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1" name="Oval 581"/>
                  <p:cNvSpPr>
                    <a:spLocks noChangeArrowheads="1"/>
                  </p:cNvSpPr>
                  <p:nvPr/>
                </p:nvSpPr>
                <p:spPr bwMode="auto">
                  <a:xfrm>
                    <a:off x="3553" y="1599"/>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2" name="Oval 582"/>
                  <p:cNvSpPr>
                    <a:spLocks noChangeArrowheads="1"/>
                  </p:cNvSpPr>
                  <p:nvPr/>
                </p:nvSpPr>
                <p:spPr bwMode="auto">
                  <a:xfrm>
                    <a:off x="3601" y="1581"/>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3" name="Oval 583"/>
                  <p:cNvSpPr>
                    <a:spLocks noChangeArrowheads="1"/>
                  </p:cNvSpPr>
                  <p:nvPr/>
                </p:nvSpPr>
                <p:spPr bwMode="auto">
                  <a:xfrm>
                    <a:off x="3668" y="1601"/>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4" name="Oval 584"/>
                  <p:cNvSpPr>
                    <a:spLocks noChangeArrowheads="1"/>
                  </p:cNvSpPr>
                  <p:nvPr/>
                </p:nvSpPr>
                <p:spPr bwMode="auto">
                  <a:xfrm>
                    <a:off x="3627" y="1599"/>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5" name="Oval 585"/>
                  <p:cNvSpPr>
                    <a:spLocks noChangeArrowheads="1"/>
                  </p:cNvSpPr>
                  <p:nvPr/>
                </p:nvSpPr>
                <p:spPr bwMode="auto">
                  <a:xfrm>
                    <a:off x="3588" y="1610"/>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6" name="Oval 586"/>
                  <p:cNvSpPr>
                    <a:spLocks noChangeArrowheads="1"/>
                  </p:cNvSpPr>
                  <p:nvPr/>
                </p:nvSpPr>
                <p:spPr bwMode="auto">
                  <a:xfrm>
                    <a:off x="3571" y="1584"/>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7" name="Oval 587"/>
                  <p:cNvSpPr>
                    <a:spLocks noChangeArrowheads="1"/>
                  </p:cNvSpPr>
                  <p:nvPr/>
                </p:nvSpPr>
                <p:spPr bwMode="auto">
                  <a:xfrm>
                    <a:off x="3601" y="1601"/>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8" name="Oval 588"/>
                  <p:cNvSpPr>
                    <a:spLocks noChangeArrowheads="1"/>
                  </p:cNvSpPr>
                  <p:nvPr/>
                </p:nvSpPr>
                <p:spPr bwMode="auto">
                  <a:xfrm>
                    <a:off x="3617" y="1575"/>
                    <a:ext cx="6"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89" name="Oval 589"/>
                  <p:cNvSpPr>
                    <a:spLocks noChangeArrowheads="1"/>
                  </p:cNvSpPr>
                  <p:nvPr/>
                </p:nvSpPr>
                <p:spPr bwMode="auto">
                  <a:xfrm>
                    <a:off x="3632" y="1573"/>
                    <a:ext cx="38" cy="2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0" name="Oval 590"/>
                  <p:cNvSpPr>
                    <a:spLocks noChangeArrowheads="1"/>
                  </p:cNvSpPr>
                  <p:nvPr/>
                </p:nvSpPr>
                <p:spPr bwMode="auto">
                  <a:xfrm>
                    <a:off x="3087" y="146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1" name="Oval 591"/>
                  <p:cNvSpPr>
                    <a:spLocks noChangeArrowheads="1"/>
                  </p:cNvSpPr>
                  <p:nvPr/>
                </p:nvSpPr>
                <p:spPr bwMode="auto">
                  <a:xfrm>
                    <a:off x="3164" y="1800"/>
                    <a:ext cx="1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2" name="Oval 592"/>
                  <p:cNvSpPr>
                    <a:spLocks noChangeArrowheads="1"/>
                  </p:cNvSpPr>
                  <p:nvPr/>
                </p:nvSpPr>
                <p:spPr bwMode="auto">
                  <a:xfrm>
                    <a:off x="3496" y="169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3" name="Oval 593"/>
                  <p:cNvSpPr>
                    <a:spLocks noChangeArrowheads="1"/>
                  </p:cNvSpPr>
                  <p:nvPr/>
                </p:nvSpPr>
                <p:spPr bwMode="auto">
                  <a:xfrm>
                    <a:off x="3550" y="172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4" name="Oval 594"/>
                  <p:cNvSpPr>
                    <a:spLocks noChangeArrowheads="1"/>
                  </p:cNvSpPr>
                  <p:nvPr/>
                </p:nvSpPr>
                <p:spPr bwMode="auto">
                  <a:xfrm>
                    <a:off x="3550" y="169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5" name="Oval 595"/>
                  <p:cNvSpPr>
                    <a:spLocks noChangeArrowheads="1"/>
                  </p:cNvSpPr>
                  <p:nvPr/>
                </p:nvSpPr>
                <p:spPr bwMode="auto">
                  <a:xfrm>
                    <a:off x="3452" y="1653"/>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6" name="Oval 596"/>
                  <p:cNvSpPr>
                    <a:spLocks noChangeArrowheads="1"/>
                  </p:cNvSpPr>
                  <p:nvPr/>
                </p:nvSpPr>
                <p:spPr bwMode="auto">
                  <a:xfrm>
                    <a:off x="3656" y="172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7" name="Oval 597"/>
                  <p:cNvSpPr>
                    <a:spLocks noChangeArrowheads="1"/>
                  </p:cNvSpPr>
                  <p:nvPr/>
                </p:nvSpPr>
                <p:spPr bwMode="auto">
                  <a:xfrm>
                    <a:off x="3759" y="176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8" name="Oval 598"/>
                  <p:cNvSpPr>
                    <a:spLocks noChangeArrowheads="1"/>
                  </p:cNvSpPr>
                  <p:nvPr/>
                </p:nvSpPr>
                <p:spPr bwMode="auto">
                  <a:xfrm>
                    <a:off x="3825" y="176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99" name="Oval 599"/>
                  <p:cNvSpPr>
                    <a:spLocks noChangeArrowheads="1"/>
                  </p:cNvSpPr>
                  <p:nvPr/>
                </p:nvSpPr>
                <p:spPr bwMode="auto">
                  <a:xfrm>
                    <a:off x="3737" y="1701"/>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0" name="Oval 600"/>
                  <p:cNvSpPr>
                    <a:spLocks noChangeArrowheads="1"/>
                  </p:cNvSpPr>
                  <p:nvPr/>
                </p:nvSpPr>
                <p:spPr bwMode="auto">
                  <a:xfrm>
                    <a:off x="3906" y="1731"/>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1" name="Oval 601"/>
                  <p:cNvSpPr>
                    <a:spLocks noChangeArrowheads="1"/>
                  </p:cNvSpPr>
                  <p:nvPr/>
                </p:nvSpPr>
                <p:spPr bwMode="auto">
                  <a:xfrm>
                    <a:off x="3848" y="1739"/>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2" name="Oval 602"/>
                  <p:cNvSpPr>
                    <a:spLocks noChangeArrowheads="1"/>
                  </p:cNvSpPr>
                  <p:nvPr/>
                </p:nvSpPr>
                <p:spPr bwMode="auto">
                  <a:xfrm>
                    <a:off x="3974" y="183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3" name="Oval 603"/>
                  <p:cNvSpPr>
                    <a:spLocks noChangeArrowheads="1"/>
                  </p:cNvSpPr>
                  <p:nvPr/>
                </p:nvSpPr>
                <p:spPr bwMode="auto">
                  <a:xfrm>
                    <a:off x="3908" y="179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4" name="Oval 604"/>
                  <p:cNvSpPr>
                    <a:spLocks noChangeArrowheads="1"/>
                  </p:cNvSpPr>
                  <p:nvPr/>
                </p:nvSpPr>
                <p:spPr bwMode="auto">
                  <a:xfrm>
                    <a:off x="4030" y="182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5" name="Oval 605"/>
                  <p:cNvSpPr>
                    <a:spLocks noChangeArrowheads="1"/>
                  </p:cNvSpPr>
                  <p:nvPr/>
                </p:nvSpPr>
                <p:spPr bwMode="auto">
                  <a:xfrm>
                    <a:off x="3671" y="149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6" name="Oval 606"/>
                  <p:cNvSpPr>
                    <a:spLocks noChangeArrowheads="1"/>
                  </p:cNvSpPr>
                  <p:nvPr/>
                </p:nvSpPr>
                <p:spPr bwMode="auto">
                  <a:xfrm>
                    <a:off x="3962" y="1739"/>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7" name="Oval 607"/>
                  <p:cNvSpPr>
                    <a:spLocks noChangeArrowheads="1"/>
                  </p:cNvSpPr>
                  <p:nvPr/>
                </p:nvSpPr>
                <p:spPr bwMode="auto">
                  <a:xfrm>
                    <a:off x="3492" y="141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8" name="Oval 608"/>
                  <p:cNvSpPr>
                    <a:spLocks noChangeArrowheads="1"/>
                  </p:cNvSpPr>
                  <p:nvPr/>
                </p:nvSpPr>
                <p:spPr bwMode="auto">
                  <a:xfrm>
                    <a:off x="3509" y="150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09" name="Oval 609"/>
                  <p:cNvSpPr>
                    <a:spLocks noChangeArrowheads="1"/>
                  </p:cNvSpPr>
                  <p:nvPr/>
                </p:nvSpPr>
                <p:spPr bwMode="auto">
                  <a:xfrm>
                    <a:off x="3387" y="149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0" name="Oval 610"/>
                  <p:cNvSpPr>
                    <a:spLocks noChangeArrowheads="1"/>
                  </p:cNvSpPr>
                  <p:nvPr/>
                </p:nvSpPr>
                <p:spPr bwMode="auto">
                  <a:xfrm>
                    <a:off x="3347" y="146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1" name="Oval 611"/>
                  <p:cNvSpPr>
                    <a:spLocks noChangeArrowheads="1"/>
                  </p:cNvSpPr>
                  <p:nvPr/>
                </p:nvSpPr>
                <p:spPr bwMode="auto">
                  <a:xfrm>
                    <a:off x="3320" y="1420"/>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2" name="Oval 612"/>
                  <p:cNvSpPr>
                    <a:spLocks noChangeArrowheads="1"/>
                  </p:cNvSpPr>
                  <p:nvPr/>
                </p:nvSpPr>
                <p:spPr bwMode="auto">
                  <a:xfrm>
                    <a:off x="3573" y="161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3" name="Oval 613"/>
                  <p:cNvSpPr>
                    <a:spLocks noChangeArrowheads="1"/>
                  </p:cNvSpPr>
                  <p:nvPr/>
                </p:nvSpPr>
                <p:spPr bwMode="auto">
                  <a:xfrm>
                    <a:off x="3438" y="156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4" name="Oval 614"/>
                  <p:cNvSpPr>
                    <a:spLocks noChangeArrowheads="1"/>
                  </p:cNvSpPr>
                  <p:nvPr/>
                </p:nvSpPr>
                <p:spPr bwMode="auto">
                  <a:xfrm>
                    <a:off x="3419" y="154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5" name="Oval 615"/>
                  <p:cNvSpPr>
                    <a:spLocks noChangeArrowheads="1"/>
                  </p:cNvSpPr>
                  <p:nvPr/>
                </p:nvSpPr>
                <p:spPr bwMode="auto">
                  <a:xfrm>
                    <a:off x="3424" y="1511"/>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6" name="Oval 616"/>
                  <p:cNvSpPr>
                    <a:spLocks noChangeArrowheads="1"/>
                  </p:cNvSpPr>
                  <p:nvPr/>
                </p:nvSpPr>
                <p:spPr bwMode="auto">
                  <a:xfrm>
                    <a:off x="3527" y="158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7" name="Oval 617"/>
                  <p:cNvSpPr>
                    <a:spLocks noChangeArrowheads="1"/>
                  </p:cNvSpPr>
                  <p:nvPr/>
                </p:nvSpPr>
                <p:spPr bwMode="auto">
                  <a:xfrm>
                    <a:off x="3615" y="159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8" name="Oval 618"/>
                  <p:cNvSpPr>
                    <a:spLocks noChangeArrowheads="1"/>
                  </p:cNvSpPr>
                  <p:nvPr/>
                </p:nvSpPr>
                <p:spPr bwMode="auto">
                  <a:xfrm>
                    <a:off x="3644" y="1633"/>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19" name="Oval 619"/>
                  <p:cNvSpPr>
                    <a:spLocks noChangeArrowheads="1"/>
                  </p:cNvSpPr>
                  <p:nvPr/>
                </p:nvSpPr>
                <p:spPr bwMode="auto">
                  <a:xfrm>
                    <a:off x="3585" y="162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0" name="Oval 620"/>
                  <p:cNvSpPr>
                    <a:spLocks noChangeArrowheads="1"/>
                  </p:cNvSpPr>
                  <p:nvPr/>
                </p:nvSpPr>
                <p:spPr bwMode="auto">
                  <a:xfrm>
                    <a:off x="3540" y="160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1" name="Oval 621"/>
                  <p:cNvSpPr>
                    <a:spLocks noChangeArrowheads="1"/>
                  </p:cNvSpPr>
                  <p:nvPr/>
                </p:nvSpPr>
                <p:spPr bwMode="auto">
                  <a:xfrm>
                    <a:off x="3581" y="153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2" name="Oval 622"/>
                  <p:cNvSpPr>
                    <a:spLocks noChangeArrowheads="1"/>
                  </p:cNvSpPr>
                  <p:nvPr/>
                </p:nvSpPr>
                <p:spPr bwMode="auto">
                  <a:xfrm>
                    <a:off x="3567" y="157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3" name="Oval 623"/>
                  <p:cNvSpPr>
                    <a:spLocks noChangeArrowheads="1"/>
                  </p:cNvSpPr>
                  <p:nvPr/>
                </p:nvSpPr>
                <p:spPr bwMode="auto">
                  <a:xfrm>
                    <a:off x="3664" y="156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4" name="Oval 624"/>
                  <p:cNvSpPr>
                    <a:spLocks noChangeArrowheads="1"/>
                  </p:cNvSpPr>
                  <p:nvPr/>
                </p:nvSpPr>
                <p:spPr bwMode="auto">
                  <a:xfrm>
                    <a:off x="3644" y="1575"/>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5" name="Oval 625"/>
                  <p:cNvSpPr>
                    <a:spLocks noChangeArrowheads="1"/>
                  </p:cNvSpPr>
                  <p:nvPr/>
                </p:nvSpPr>
                <p:spPr bwMode="auto">
                  <a:xfrm>
                    <a:off x="3700" y="1585"/>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6" name="Oval 626"/>
                  <p:cNvSpPr>
                    <a:spLocks noChangeArrowheads="1"/>
                  </p:cNvSpPr>
                  <p:nvPr/>
                </p:nvSpPr>
                <p:spPr bwMode="auto">
                  <a:xfrm>
                    <a:off x="3644" y="161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7" name="Oval 627"/>
                  <p:cNvSpPr>
                    <a:spLocks noChangeArrowheads="1"/>
                  </p:cNvSpPr>
                  <p:nvPr/>
                </p:nvSpPr>
                <p:spPr bwMode="auto">
                  <a:xfrm>
                    <a:off x="3596" y="165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8" name="Oval 628"/>
                  <p:cNvSpPr>
                    <a:spLocks noChangeArrowheads="1"/>
                  </p:cNvSpPr>
                  <p:nvPr/>
                </p:nvSpPr>
                <p:spPr bwMode="auto">
                  <a:xfrm>
                    <a:off x="3509" y="161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29" name="Oval 629"/>
                  <p:cNvSpPr>
                    <a:spLocks noChangeArrowheads="1"/>
                  </p:cNvSpPr>
                  <p:nvPr/>
                </p:nvSpPr>
                <p:spPr bwMode="auto">
                  <a:xfrm>
                    <a:off x="3600" y="1550"/>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0" name="Oval 630"/>
                  <p:cNvSpPr>
                    <a:spLocks noChangeArrowheads="1"/>
                  </p:cNvSpPr>
                  <p:nvPr/>
                </p:nvSpPr>
                <p:spPr bwMode="auto">
                  <a:xfrm>
                    <a:off x="3625" y="156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1" name="Oval 631"/>
                  <p:cNvSpPr>
                    <a:spLocks noChangeArrowheads="1"/>
                  </p:cNvSpPr>
                  <p:nvPr/>
                </p:nvSpPr>
                <p:spPr bwMode="auto">
                  <a:xfrm>
                    <a:off x="3451" y="1604"/>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2" name="Oval 632"/>
                  <p:cNvSpPr>
                    <a:spLocks noChangeArrowheads="1"/>
                  </p:cNvSpPr>
                  <p:nvPr/>
                </p:nvSpPr>
                <p:spPr bwMode="auto">
                  <a:xfrm>
                    <a:off x="3685" y="162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3" name="Oval 633"/>
                  <p:cNvSpPr>
                    <a:spLocks noChangeArrowheads="1"/>
                  </p:cNvSpPr>
                  <p:nvPr/>
                </p:nvSpPr>
                <p:spPr bwMode="auto">
                  <a:xfrm>
                    <a:off x="3496" y="1652"/>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4" name="Oval 634"/>
                  <p:cNvSpPr>
                    <a:spLocks noChangeArrowheads="1"/>
                  </p:cNvSpPr>
                  <p:nvPr/>
                </p:nvSpPr>
                <p:spPr bwMode="auto">
                  <a:xfrm>
                    <a:off x="3588" y="164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5" name="Oval 635"/>
                  <p:cNvSpPr>
                    <a:spLocks noChangeArrowheads="1"/>
                  </p:cNvSpPr>
                  <p:nvPr/>
                </p:nvSpPr>
                <p:spPr bwMode="auto">
                  <a:xfrm>
                    <a:off x="3705" y="159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6" name="Oval 636"/>
                  <p:cNvSpPr>
                    <a:spLocks noChangeArrowheads="1"/>
                  </p:cNvSpPr>
                  <p:nvPr/>
                </p:nvSpPr>
                <p:spPr bwMode="auto">
                  <a:xfrm>
                    <a:off x="3681" y="1603"/>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7" name="Oval 637"/>
                  <p:cNvSpPr>
                    <a:spLocks noChangeArrowheads="1"/>
                  </p:cNvSpPr>
                  <p:nvPr/>
                </p:nvSpPr>
                <p:spPr bwMode="auto">
                  <a:xfrm>
                    <a:off x="3490" y="160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8" name="Oval 638"/>
                  <p:cNvSpPr>
                    <a:spLocks noChangeArrowheads="1"/>
                  </p:cNvSpPr>
                  <p:nvPr/>
                </p:nvSpPr>
                <p:spPr bwMode="auto">
                  <a:xfrm>
                    <a:off x="3546" y="154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39" name="Oval 639"/>
                  <p:cNvSpPr>
                    <a:spLocks noChangeArrowheads="1"/>
                  </p:cNvSpPr>
                  <p:nvPr/>
                </p:nvSpPr>
                <p:spPr bwMode="auto">
                  <a:xfrm>
                    <a:off x="3411" y="148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0" name="Oval 640"/>
                  <p:cNvSpPr>
                    <a:spLocks noChangeArrowheads="1"/>
                  </p:cNvSpPr>
                  <p:nvPr/>
                </p:nvSpPr>
                <p:spPr bwMode="auto">
                  <a:xfrm>
                    <a:off x="3446" y="155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1" name="Oval 641"/>
                  <p:cNvSpPr>
                    <a:spLocks noChangeArrowheads="1"/>
                  </p:cNvSpPr>
                  <p:nvPr/>
                </p:nvSpPr>
                <p:spPr bwMode="auto">
                  <a:xfrm>
                    <a:off x="3548" y="157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2" name="Oval 642"/>
                  <p:cNvSpPr>
                    <a:spLocks noChangeArrowheads="1"/>
                  </p:cNvSpPr>
                  <p:nvPr/>
                </p:nvSpPr>
                <p:spPr bwMode="auto">
                  <a:xfrm>
                    <a:off x="3534" y="162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3" name="Oval 643"/>
                  <p:cNvSpPr>
                    <a:spLocks noChangeArrowheads="1"/>
                  </p:cNvSpPr>
                  <p:nvPr/>
                </p:nvSpPr>
                <p:spPr bwMode="auto">
                  <a:xfrm>
                    <a:off x="3534" y="164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4" name="Oval 644"/>
                  <p:cNvSpPr>
                    <a:spLocks noChangeArrowheads="1"/>
                  </p:cNvSpPr>
                  <p:nvPr/>
                </p:nvSpPr>
                <p:spPr bwMode="auto">
                  <a:xfrm>
                    <a:off x="3544" y="161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5" name="Oval 645"/>
                  <p:cNvSpPr>
                    <a:spLocks noChangeArrowheads="1"/>
                  </p:cNvSpPr>
                  <p:nvPr/>
                </p:nvSpPr>
                <p:spPr bwMode="auto">
                  <a:xfrm>
                    <a:off x="3598" y="164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6" name="Oval 646"/>
                  <p:cNvSpPr>
                    <a:spLocks noChangeArrowheads="1"/>
                  </p:cNvSpPr>
                  <p:nvPr/>
                </p:nvSpPr>
                <p:spPr bwMode="auto">
                  <a:xfrm>
                    <a:off x="3625" y="163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7" name="Oval 647"/>
                  <p:cNvSpPr>
                    <a:spLocks noChangeArrowheads="1"/>
                  </p:cNvSpPr>
                  <p:nvPr/>
                </p:nvSpPr>
                <p:spPr bwMode="auto">
                  <a:xfrm>
                    <a:off x="3465" y="155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8" name="Oval 648"/>
                  <p:cNvSpPr>
                    <a:spLocks noChangeArrowheads="1"/>
                  </p:cNvSpPr>
                  <p:nvPr/>
                </p:nvSpPr>
                <p:spPr bwMode="auto">
                  <a:xfrm>
                    <a:off x="3637" y="168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49" name="Oval 649"/>
                  <p:cNvSpPr>
                    <a:spLocks noChangeArrowheads="1"/>
                  </p:cNvSpPr>
                  <p:nvPr/>
                </p:nvSpPr>
                <p:spPr bwMode="auto">
                  <a:xfrm>
                    <a:off x="3644" y="170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0" name="Oval 650"/>
                  <p:cNvSpPr>
                    <a:spLocks noChangeArrowheads="1"/>
                  </p:cNvSpPr>
                  <p:nvPr/>
                </p:nvSpPr>
                <p:spPr bwMode="auto">
                  <a:xfrm>
                    <a:off x="3477" y="185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1" name="Oval 651"/>
                  <p:cNvSpPr>
                    <a:spLocks noChangeArrowheads="1"/>
                  </p:cNvSpPr>
                  <p:nvPr/>
                </p:nvSpPr>
                <p:spPr bwMode="auto">
                  <a:xfrm>
                    <a:off x="3341" y="167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2" name="Oval 652"/>
                  <p:cNvSpPr>
                    <a:spLocks noChangeArrowheads="1"/>
                  </p:cNvSpPr>
                  <p:nvPr/>
                </p:nvSpPr>
                <p:spPr bwMode="auto">
                  <a:xfrm>
                    <a:off x="3347" y="15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3" name="Oval 653"/>
                  <p:cNvSpPr>
                    <a:spLocks noChangeArrowheads="1"/>
                  </p:cNvSpPr>
                  <p:nvPr/>
                </p:nvSpPr>
                <p:spPr bwMode="auto">
                  <a:xfrm>
                    <a:off x="3274" y="150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4" name="Oval 654"/>
                  <p:cNvSpPr>
                    <a:spLocks noChangeArrowheads="1"/>
                  </p:cNvSpPr>
                  <p:nvPr/>
                </p:nvSpPr>
                <p:spPr bwMode="auto">
                  <a:xfrm>
                    <a:off x="3583" y="166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5" name="Oval 655"/>
                  <p:cNvSpPr>
                    <a:spLocks noChangeArrowheads="1"/>
                  </p:cNvSpPr>
                  <p:nvPr/>
                </p:nvSpPr>
                <p:spPr bwMode="auto">
                  <a:xfrm>
                    <a:off x="3469" y="157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6" name="Oval 656"/>
                  <p:cNvSpPr>
                    <a:spLocks noChangeArrowheads="1"/>
                  </p:cNvSpPr>
                  <p:nvPr/>
                </p:nvSpPr>
                <p:spPr bwMode="auto">
                  <a:xfrm>
                    <a:off x="3486" y="156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7" name="Oval 657"/>
                  <p:cNvSpPr>
                    <a:spLocks noChangeArrowheads="1"/>
                  </p:cNvSpPr>
                  <p:nvPr/>
                </p:nvSpPr>
                <p:spPr bwMode="auto">
                  <a:xfrm>
                    <a:off x="3438" y="15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8" name="Oval 658"/>
                  <p:cNvSpPr>
                    <a:spLocks noChangeArrowheads="1"/>
                  </p:cNvSpPr>
                  <p:nvPr/>
                </p:nvSpPr>
                <p:spPr bwMode="auto">
                  <a:xfrm>
                    <a:off x="3531" y="165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59" name="Oval 659"/>
                  <p:cNvSpPr>
                    <a:spLocks noChangeArrowheads="1"/>
                  </p:cNvSpPr>
                  <p:nvPr/>
                </p:nvSpPr>
                <p:spPr bwMode="auto">
                  <a:xfrm>
                    <a:off x="3457" y="157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0" name="Oval 660"/>
                  <p:cNvSpPr>
                    <a:spLocks noChangeArrowheads="1"/>
                  </p:cNvSpPr>
                  <p:nvPr/>
                </p:nvSpPr>
                <p:spPr bwMode="auto">
                  <a:xfrm>
                    <a:off x="3502" y="156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1" name="Oval 661"/>
                  <p:cNvSpPr>
                    <a:spLocks noChangeArrowheads="1"/>
                  </p:cNvSpPr>
                  <p:nvPr/>
                </p:nvSpPr>
                <p:spPr bwMode="auto">
                  <a:xfrm>
                    <a:off x="3742" y="164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2" name="Oval 662"/>
                  <p:cNvSpPr>
                    <a:spLocks noChangeArrowheads="1"/>
                  </p:cNvSpPr>
                  <p:nvPr/>
                </p:nvSpPr>
                <p:spPr bwMode="auto">
                  <a:xfrm>
                    <a:off x="3459" y="1517"/>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3" name="Oval 663"/>
                  <p:cNvSpPr>
                    <a:spLocks noChangeArrowheads="1"/>
                  </p:cNvSpPr>
                  <p:nvPr/>
                </p:nvSpPr>
                <p:spPr bwMode="auto">
                  <a:xfrm>
                    <a:off x="3560" y="1561"/>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4" name="Oval 664"/>
                  <p:cNvSpPr>
                    <a:spLocks noChangeArrowheads="1"/>
                  </p:cNvSpPr>
                  <p:nvPr/>
                </p:nvSpPr>
                <p:spPr bwMode="auto">
                  <a:xfrm>
                    <a:off x="3578" y="155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5" name="Oval 665"/>
                  <p:cNvSpPr>
                    <a:spLocks noChangeArrowheads="1"/>
                  </p:cNvSpPr>
                  <p:nvPr/>
                </p:nvSpPr>
                <p:spPr bwMode="auto">
                  <a:xfrm>
                    <a:off x="3596" y="154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6" name="Oval 666"/>
                  <p:cNvSpPr>
                    <a:spLocks noChangeArrowheads="1"/>
                  </p:cNvSpPr>
                  <p:nvPr/>
                </p:nvSpPr>
                <p:spPr bwMode="auto">
                  <a:xfrm>
                    <a:off x="3612" y="154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7" name="Oval 667"/>
                  <p:cNvSpPr>
                    <a:spLocks noChangeArrowheads="1"/>
                  </p:cNvSpPr>
                  <p:nvPr/>
                </p:nvSpPr>
                <p:spPr bwMode="auto">
                  <a:xfrm>
                    <a:off x="3623" y="154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8" name="Oval 668"/>
                  <p:cNvSpPr>
                    <a:spLocks noChangeArrowheads="1"/>
                  </p:cNvSpPr>
                  <p:nvPr/>
                </p:nvSpPr>
                <p:spPr bwMode="auto">
                  <a:xfrm>
                    <a:off x="3679" y="1566"/>
                    <a:ext cx="3"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69" name="Oval 669"/>
                  <p:cNvSpPr>
                    <a:spLocks noChangeArrowheads="1"/>
                  </p:cNvSpPr>
                  <p:nvPr/>
                </p:nvSpPr>
                <p:spPr bwMode="auto">
                  <a:xfrm>
                    <a:off x="3661" y="154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0" name="Oval 670"/>
                  <p:cNvSpPr>
                    <a:spLocks noChangeArrowheads="1"/>
                  </p:cNvSpPr>
                  <p:nvPr/>
                </p:nvSpPr>
                <p:spPr bwMode="auto">
                  <a:xfrm>
                    <a:off x="3492" y="151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1" name="Oval 671"/>
                  <p:cNvSpPr>
                    <a:spLocks noChangeArrowheads="1"/>
                  </p:cNvSpPr>
                  <p:nvPr/>
                </p:nvSpPr>
                <p:spPr bwMode="auto">
                  <a:xfrm>
                    <a:off x="3560" y="1545"/>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2" name="Oval 672"/>
                  <p:cNvSpPr>
                    <a:spLocks noChangeArrowheads="1"/>
                  </p:cNvSpPr>
                  <p:nvPr/>
                </p:nvSpPr>
                <p:spPr bwMode="auto">
                  <a:xfrm>
                    <a:off x="3666" y="168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3" name="Oval 673"/>
                  <p:cNvSpPr>
                    <a:spLocks noChangeArrowheads="1"/>
                  </p:cNvSpPr>
                  <p:nvPr/>
                </p:nvSpPr>
                <p:spPr bwMode="auto">
                  <a:xfrm>
                    <a:off x="3517" y="159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4" name="Oval 674"/>
                  <p:cNvSpPr>
                    <a:spLocks noChangeArrowheads="1"/>
                  </p:cNvSpPr>
                  <p:nvPr/>
                </p:nvSpPr>
                <p:spPr bwMode="auto">
                  <a:xfrm>
                    <a:off x="3595" y="167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5" name="Oval 675"/>
                  <p:cNvSpPr>
                    <a:spLocks noChangeArrowheads="1"/>
                  </p:cNvSpPr>
                  <p:nvPr/>
                </p:nvSpPr>
                <p:spPr bwMode="auto">
                  <a:xfrm>
                    <a:off x="3608" y="16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6" name="Oval 676"/>
                  <p:cNvSpPr>
                    <a:spLocks noChangeArrowheads="1"/>
                  </p:cNvSpPr>
                  <p:nvPr/>
                </p:nvSpPr>
                <p:spPr bwMode="auto">
                  <a:xfrm>
                    <a:off x="3666" y="166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7" name="Oval 677"/>
                  <p:cNvSpPr>
                    <a:spLocks noChangeArrowheads="1"/>
                  </p:cNvSpPr>
                  <p:nvPr/>
                </p:nvSpPr>
                <p:spPr bwMode="auto">
                  <a:xfrm>
                    <a:off x="3683" y="172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8" name="Oval 678"/>
                  <p:cNvSpPr>
                    <a:spLocks noChangeArrowheads="1"/>
                  </p:cNvSpPr>
                  <p:nvPr/>
                </p:nvSpPr>
                <p:spPr bwMode="auto">
                  <a:xfrm>
                    <a:off x="3710" y="171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79" name="Oval 679"/>
                  <p:cNvSpPr>
                    <a:spLocks noChangeArrowheads="1"/>
                  </p:cNvSpPr>
                  <p:nvPr/>
                </p:nvSpPr>
                <p:spPr bwMode="auto">
                  <a:xfrm>
                    <a:off x="3453" y="153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0" name="Oval 680"/>
                  <p:cNvSpPr>
                    <a:spLocks noChangeArrowheads="1"/>
                  </p:cNvSpPr>
                  <p:nvPr/>
                </p:nvSpPr>
                <p:spPr bwMode="auto">
                  <a:xfrm>
                    <a:off x="3766" y="172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1" name="Oval 681"/>
                  <p:cNvSpPr>
                    <a:spLocks noChangeArrowheads="1"/>
                  </p:cNvSpPr>
                  <p:nvPr/>
                </p:nvSpPr>
                <p:spPr bwMode="auto">
                  <a:xfrm>
                    <a:off x="3689" y="169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2" name="Oval 682"/>
                  <p:cNvSpPr>
                    <a:spLocks noChangeArrowheads="1"/>
                  </p:cNvSpPr>
                  <p:nvPr/>
                </p:nvSpPr>
                <p:spPr bwMode="auto">
                  <a:xfrm>
                    <a:off x="3434" y="153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3" name="Oval 683"/>
                  <p:cNvSpPr>
                    <a:spLocks noChangeArrowheads="1"/>
                  </p:cNvSpPr>
                  <p:nvPr/>
                </p:nvSpPr>
                <p:spPr bwMode="auto">
                  <a:xfrm>
                    <a:off x="3461" y="153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4" name="Oval 684"/>
                  <p:cNvSpPr>
                    <a:spLocks noChangeArrowheads="1"/>
                  </p:cNvSpPr>
                  <p:nvPr/>
                </p:nvSpPr>
                <p:spPr bwMode="auto">
                  <a:xfrm>
                    <a:off x="3908" y="17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5" name="Oval 685"/>
                  <p:cNvSpPr>
                    <a:spLocks noChangeArrowheads="1"/>
                  </p:cNvSpPr>
                  <p:nvPr/>
                </p:nvSpPr>
                <p:spPr bwMode="auto">
                  <a:xfrm>
                    <a:off x="3428" y="149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6" name="Oval 686"/>
                  <p:cNvSpPr>
                    <a:spLocks noChangeArrowheads="1"/>
                  </p:cNvSpPr>
                  <p:nvPr/>
                </p:nvSpPr>
                <p:spPr bwMode="auto">
                  <a:xfrm>
                    <a:off x="3287" y="146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7" name="Oval 687"/>
                  <p:cNvSpPr>
                    <a:spLocks noChangeArrowheads="1"/>
                  </p:cNvSpPr>
                  <p:nvPr/>
                </p:nvSpPr>
                <p:spPr bwMode="auto">
                  <a:xfrm>
                    <a:off x="3651" y="170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8" name="Oval 688"/>
                  <p:cNvSpPr>
                    <a:spLocks noChangeArrowheads="1"/>
                  </p:cNvSpPr>
                  <p:nvPr/>
                </p:nvSpPr>
                <p:spPr bwMode="auto">
                  <a:xfrm>
                    <a:off x="3544" y="162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89" name="Oval 689"/>
                  <p:cNvSpPr>
                    <a:spLocks noChangeArrowheads="1"/>
                  </p:cNvSpPr>
                  <p:nvPr/>
                </p:nvSpPr>
                <p:spPr bwMode="auto">
                  <a:xfrm>
                    <a:off x="3529" y="16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0" name="Oval 690"/>
                  <p:cNvSpPr>
                    <a:spLocks noChangeArrowheads="1"/>
                  </p:cNvSpPr>
                  <p:nvPr/>
                </p:nvSpPr>
                <p:spPr bwMode="auto">
                  <a:xfrm>
                    <a:off x="3537" y="163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1" name="Oval 691"/>
                  <p:cNvSpPr>
                    <a:spLocks noChangeArrowheads="1"/>
                  </p:cNvSpPr>
                  <p:nvPr/>
                </p:nvSpPr>
                <p:spPr bwMode="auto">
                  <a:xfrm>
                    <a:off x="3395" y="152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2" name="Oval 692"/>
                  <p:cNvSpPr>
                    <a:spLocks noChangeArrowheads="1"/>
                  </p:cNvSpPr>
                  <p:nvPr/>
                </p:nvSpPr>
                <p:spPr bwMode="auto">
                  <a:xfrm>
                    <a:off x="3345" y="150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3" name="Oval 693"/>
                  <p:cNvSpPr>
                    <a:spLocks noChangeArrowheads="1"/>
                  </p:cNvSpPr>
                  <p:nvPr/>
                </p:nvSpPr>
                <p:spPr bwMode="auto">
                  <a:xfrm>
                    <a:off x="3362" y="151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4" name="Oval 694"/>
                  <p:cNvSpPr>
                    <a:spLocks noChangeArrowheads="1"/>
                  </p:cNvSpPr>
                  <p:nvPr/>
                </p:nvSpPr>
                <p:spPr bwMode="auto">
                  <a:xfrm>
                    <a:off x="3448" y="15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5" name="Oval 695"/>
                  <p:cNvSpPr>
                    <a:spLocks noChangeArrowheads="1"/>
                  </p:cNvSpPr>
                  <p:nvPr/>
                </p:nvSpPr>
                <p:spPr bwMode="auto">
                  <a:xfrm>
                    <a:off x="3446" y="154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6" name="Oval 696"/>
                  <p:cNvSpPr>
                    <a:spLocks noChangeArrowheads="1"/>
                  </p:cNvSpPr>
                  <p:nvPr/>
                </p:nvSpPr>
                <p:spPr bwMode="auto">
                  <a:xfrm>
                    <a:off x="3432" y="15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7" name="Oval 697"/>
                  <p:cNvSpPr>
                    <a:spLocks noChangeArrowheads="1"/>
                  </p:cNvSpPr>
                  <p:nvPr/>
                </p:nvSpPr>
                <p:spPr bwMode="auto">
                  <a:xfrm>
                    <a:off x="3461" y="153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8" name="Oval 698"/>
                  <p:cNvSpPr>
                    <a:spLocks noChangeArrowheads="1"/>
                  </p:cNvSpPr>
                  <p:nvPr/>
                </p:nvSpPr>
                <p:spPr bwMode="auto">
                  <a:xfrm>
                    <a:off x="3449" y="151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99" name="Oval 699"/>
                  <p:cNvSpPr>
                    <a:spLocks noChangeArrowheads="1"/>
                  </p:cNvSpPr>
                  <p:nvPr/>
                </p:nvSpPr>
                <p:spPr bwMode="auto">
                  <a:xfrm>
                    <a:off x="3531" y="15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0" name="Oval 700"/>
                  <p:cNvSpPr>
                    <a:spLocks noChangeArrowheads="1"/>
                  </p:cNvSpPr>
                  <p:nvPr/>
                </p:nvSpPr>
                <p:spPr bwMode="auto">
                  <a:xfrm>
                    <a:off x="3542" y="15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1" name="Oval 701"/>
                  <p:cNvSpPr>
                    <a:spLocks noChangeArrowheads="1"/>
                  </p:cNvSpPr>
                  <p:nvPr/>
                </p:nvSpPr>
                <p:spPr bwMode="auto">
                  <a:xfrm>
                    <a:off x="3548" y="156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2" name="Oval 702"/>
                  <p:cNvSpPr>
                    <a:spLocks noChangeArrowheads="1"/>
                  </p:cNvSpPr>
                  <p:nvPr/>
                </p:nvSpPr>
                <p:spPr bwMode="auto">
                  <a:xfrm>
                    <a:off x="3671" y="16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3" name="Oval 703"/>
                  <p:cNvSpPr>
                    <a:spLocks noChangeArrowheads="1"/>
                  </p:cNvSpPr>
                  <p:nvPr/>
                </p:nvSpPr>
                <p:spPr bwMode="auto">
                  <a:xfrm>
                    <a:off x="3756" y="165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4" name="Oval 704"/>
                  <p:cNvSpPr>
                    <a:spLocks noChangeArrowheads="1"/>
                  </p:cNvSpPr>
                  <p:nvPr/>
                </p:nvSpPr>
                <p:spPr bwMode="auto">
                  <a:xfrm>
                    <a:off x="3783" y="163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5" name="Oval 705"/>
                  <p:cNvSpPr>
                    <a:spLocks noChangeArrowheads="1"/>
                  </p:cNvSpPr>
                  <p:nvPr/>
                </p:nvSpPr>
                <p:spPr bwMode="auto">
                  <a:xfrm>
                    <a:off x="3681" y="15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6" name="Oval 706"/>
                  <p:cNvSpPr>
                    <a:spLocks noChangeArrowheads="1"/>
                  </p:cNvSpPr>
                  <p:nvPr/>
                </p:nvSpPr>
                <p:spPr bwMode="auto">
                  <a:xfrm>
                    <a:off x="3712" y="161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7" name="Oval 707"/>
                  <p:cNvSpPr>
                    <a:spLocks noChangeArrowheads="1"/>
                  </p:cNvSpPr>
                  <p:nvPr/>
                </p:nvSpPr>
                <p:spPr bwMode="auto">
                  <a:xfrm>
                    <a:off x="3745" y="160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8" name="Oval 708"/>
                  <p:cNvSpPr>
                    <a:spLocks noChangeArrowheads="1"/>
                  </p:cNvSpPr>
                  <p:nvPr/>
                </p:nvSpPr>
                <p:spPr bwMode="auto">
                  <a:xfrm>
                    <a:off x="3192" y="139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09" name="Oval 709"/>
                  <p:cNvSpPr>
                    <a:spLocks noChangeArrowheads="1"/>
                  </p:cNvSpPr>
                  <p:nvPr/>
                </p:nvSpPr>
                <p:spPr bwMode="auto">
                  <a:xfrm>
                    <a:off x="3362" y="147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0" name="Oval 710"/>
                  <p:cNvSpPr>
                    <a:spLocks noChangeArrowheads="1"/>
                  </p:cNvSpPr>
                  <p:nvPr/>
                </p:nvSpPr>
                <p:spPr bwMode="auto">
                  <a:xfrm>
                    <a:off x="3272" y="145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1" name="Oval 711"/>
                  <p:cNvSpPr>
                    <a:spLocks noChangeArrowheads="1"/>
                  </p:cNvSpPr>
                  <p:nvPr/>
                </p:nvSpPr>
                <p:spPr bwMode="auto">
                  <a:xfrm>
                    <a:off x="3250" y="140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2" name="Oval 712"/>
                  <p:cNvSpPr>
                    <a:spLocks noChangeArrowheads="1"/>
                  </p:cNvSpPr>
                  <p:nvPr/>
                </p:nvSpPr>
                <p:spPr bwMode="auto">
                  <a:xfrm>
                    <a:off x="3233" y="139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3" name="Oval 713"/>
                  <p:cNvSpPr>
                    <a:spLocks noChangeArrowheads="1"/>
                  </p:cNvSpPr>
                  <p:nvPr/>
                </p:nvSpPr>
                <p:spPr bwMode="auto">
                  <a:xfrm>
                    <a:off x="3248" y="14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4" name="Oval 714"/>
                  <p:cNvSpPr>
                    <a:spLocks noChangeArrowheads="1"/>
                  </p:cNvSpPr>
                  <p:nvPr/>
                </p:nvSpPr>
                <p:spPr bwMode="auto">
                  <a:xfrm>
                    <a:off x="3484" y="151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5" name="Oval 715"/>
                  <p:cNvSpPr>
                    <a:spLocks noChangeArrowheads="1"/>
                  </p:cNvSpPr>
                  <p:nvPr/>
                </p:nvSpPr>
                <p:spPr bwMode="auto">
                  <a:xfrm>
                    <a:off x="3623" y="165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6" name="Oval 716"/>
                  <p:cNvSpPr>
                    <a:spLocks noChangeArrowheads="1"/>
                  </p:cNvSpPr>
                  <p:nvPr/>
                </p:nvSpPr>
                <p:spPr bwMode="auto">
                  <a:xfrm>
                    <a:off x="3781" y="174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7" name="Oval 717"/>
                  <p:cNvSpPr>
                    <a:spLocks noChangeArrowheads="1"/>
                  </p:cNvSpPr>
                  <p:nvPr/>
                </p:nvSpPr>
                <p:spPr bwMode="auto">
                  <a:xfrm>
                    <a:off x="3422" y="148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8" name="Oval 718"/>
                  <p:cNvSpPr>
                    <a:spLocks noChangeArrowheads="1"/>
                  </p:cNvSpPr>
                  <p:nvPr/>
                </p:nvSpPr>
                <p:spPr bwMode="auto">
                  <a:xfrm>
                    <a:off x="3762" y="16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19" name="Oval 719"/>
                  <p:cNvSpPr>
                    <a:spLocks noChangeArrowheads="1"/>
                  </p:cNvSpPr>
                  <p:nvPr/>
                </p:nvSpPr>
                <p:spPr bwMode="auto">
                  <a:xfrm>
                    <a:off x="3634" y="166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0" name="Oval 720"/>
                  <p:cNvSpPr>
                    <a:spLocks noChangeArrowheads="1"/>
                  </p:cNvSpPr>
                  <p:nvPr/>
                </p:nvSpPr>
                <p:spPr bwMode="auto">
                  <a:xfrm>
                    <a:off x="3695" y="16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1" name="Oval 721"/>
                  <p:cNvSpPr>
                    <a:spLocks noChangeArrowheads="1"/>
                  </p:cNvSpPr>
                  <p:nvPr/>
                </p:nvSpPr>
                <p:spPr bwMode="auto">
                  <a:xfrm>
                    <a:off x="3818" y="165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2" name="Oval 722"/>
                  <p:cNvSpPr>
                    <a:spLocks noChangeArrowheads="1"/>
                  </p:cNvSpPr>
                  <p:nvPr/>
                </p:nvSpPr>
                <p:spPr bwMode="auto">
                  <a:xfrm>
                    <a:off x="3768" y="16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3" name="Oval 723"/>
                  <p:cNvSpPr>
                    <a:spLocks noChangeArrowheads="1"/>
                  </p:cNvSpPr>
                  <p:nvPr/>
                </p:nvSpPr>
                <p:spPr bwMode="auto">
                  <a:xfrm>
                    <a:off x="3700" y="163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4" name="Oval 724"/>
                  <p:cNvSpPr>
                    <a:spLocks noChangeArrowheads="1"/>
                  </p:cNvSpPr>
                  <p:nvPr/>
                </p:nvSpPr>
                <p:spPr bwMode="auto">
                  <a:xfrm>
                    <a:off x="3708" y="162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5" name="Oval 725"/>
                  <p:cNvSpPr>
                    <a:spLocks noChangeArrowheads="1"/>
                  </p:cNvSpPr>
                  <p:nvPr/>
                </p:nvSpPr>
                <p:spPr bwMode="auto">
                  <a:xfrm>
                    <a:off x="3532" y="155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6" name="Oval 726"/>
                  <p:cNvSpPr>
                    <a:spLocks noChangeArrowheads="1"/>
                  </p:cNvSpPr>
                  <p:nvPr/>
                </p:nvSpPr>
                <p:spPr bwMode="auto">
                  <a:xfrm>
                    <a:off x="3788" y="166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7" name="Oval 727"/>
                  <p:cNvSpPr>
                    <a:spLocks noChangeArrowheads="1"/>
                  </p:cNvSpPr>
                  <p:nvPr/>
                </p:nvSpPr>
                <p:spPr bwMode="auto">
                  <a:xfrm>
                    <a:off x="3527" y="150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8" name="Oval 728"/>
                  <p:cNvSpPr>
                    <a:spLocks noChangeArrowheads="1"/>
                  </p:cNvSpPr>
                  <p:nvPr/>
                </p:nvSpPr>
                <p:spPr bwMode="auto">
                  <a:xfrm>
                    <a:off x="3759" y="162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29" name="Oval 729"/>
                  <p:cNvSpPr>
                    <a:spLocks noChangeArrowheads="1"/>
                  </p:cNvSpPr>
                  <p:nvPr/>
                </p:nvSpPr>
                <p:spPr bwMode="auto">
                  <a:xfrm>
                    <a:off x="3762" y="163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0" name="Oval 730"/>
                  <p:cNvSpPr>
                    <a:spLocks noChangeArrowheads="1"/>
                  </p:cNvSpPr>
                  <p:nvPr/>
                </p:nvSpPr>
                <p:spPr bwMode="auto">
                  <a:xfrm>
                    <a:off x="3756" y="16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1" name="Oval 731"/>
                  <p:cNvSpPr>
                    <a:spLocks noChangeArrowheads="1"/>
                  </p:cNvSpPr>
                  <p:nvPr/>
                </p:nvSpPr>
                <p:spPr bwMode="auto">
                  <a:xfrm>
                    <a:off x="3768" y="162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2" name="Oval 732"/>
                  <p:cNvSpPr>
                    <a:spLocks noChangeArrowheads="1"/>
                  </p:cNvSpPr>
                  <p:nvPr/>
                </p:nvSpPr>
                <p:spPr bwMode="auto">
                  <a:xfrm>
                    <a:off x="3391" y="14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3" name="Oval 733"/>
                  <p:cNvSpPr>
                    <a:spLocks noChangeArrowheads="1"/>
                  </p:cNvSpPr>
                  <p:nvPr/>
                </p:nvSpPr>
                <p:spPr bwMode="auto">
                  <a:xfrm>
                    <a:off x="3771" y="165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4" name="Oval 734"/>
                  <p:cNvSpPr>
                    <a:spLocks noChangeArrowheads="1"/>
                  </p:cNvSpPr>
                  <p:nvPr/>
                </p:nvSpPr>
                <p:spPr bwMode="auto">
                  <a:xfrm>
                    <a:off x="3790" y="164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5" name="Oval 735"/>
                  <p:cNvSpPr>
                    <a:spLocks noChangeArrowheads="1"/>
                  </p:cNvSpPr>
                  <p:nvPr/>
                </p:nvSpPr>
                <p:spPr bwMode="auto">
                  <a:xfrm>
                    <a:off x="3778" y="164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6" name="Oval 736"/>
                  <p:cNvSpPr>
                    <a:spLocks noChangeArrowheads="1"/>
                  </p:cNvSpPr>
                  <p:nvPr/>
                </p:nvSpPr>
                <p:spPr bwMode="auto">
                  <a:xfrm>
                    <a:off x="3710" y="166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7" name="Oval 737"/>
                  <p:cNvSpPr>
                    <a:spLocks noChangeArrowheads="1"/>
                  </p:cNvSpPr>
                  <p:nvPr/>
                </p:nvSpPr>
                <p:spPr bwMode="auto">
                  <a:xfrm>
                    <a:off x="3678" y="165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8" name="Oval 738"/>
                  <p:cNvSpPr>
                    <a:spLocks noChangeArrowheads="1"/>
                  </p:cNvSpPr>
                  <p:nvPr/>
                </p:nvSpPr>
                <p:spPr bwMode="auto">
                  <a:xfrm>
                    <a:off x="3563" y="165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39" name="Oval 739"/>
                  <p:cNvSpPr>
                    <a:spLocks noChangeArrowheads="1"/>
                  </p:cNvSpPr>
                  <p:nvPr/>
                </p:nvSpPr>
                <p:spPr bwMode="auto">
                  <a:xfrm>
                    <a:off x="3644" y="15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0" name="Oval 740"/>
                  <p:cNvSpPr>
                    <a:spLocks noChangeArrowheads="1"/>
                  </p:cNvSpPr>
                  <p:nvPr/>
                </p:nvSpPr>
                <p:spPr bwMode="auto">
                  <a:xfrm>
                    <a:off x="3737" y="161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1" name="Oval 741"/>
                  <p:cNvSpPr>
                    <a:spLocks noChangeArrowheads="1"/>
                  </p:cNvSpPr>
                  <p:nvPr/>
                </p:nvSpPr>
                <p:spPr bwMode="auto">
                  <a:xfrm>
                    <a:off x="3899" y="174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2" name="Oval 742"/>
                  <p:cNvSpPr>
                    <a:spLocks noChangeArrowheads="1"/>
                  </p:cNvSpPr>
                  <p:nvPr/>
                </p:nvSpPr>
                <p:spPr bwMode="auto">
                  <a:xfrm>
                    <a:off x="3442" y="150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3" name="Oval 743"/>
                  <p:cNvSpPr>
                    <a:spLocks noChangeArrowheads="1"/>
                  </p:cNvSpPr>
                  <p:nvPr/>
                </p:nvSpPr>
                <p:spPr bwMode="auto">
                  <a:xfrm>
                    <a:off x="3808" y="16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4" name="Oval 744"/>
                  <p:cNvSpPr>
                    <a:spLocks noChangeArrowheads="1"/>
                  </p:cNvSpPr>
                  <p:nvPr/>
                </p:nvSpPr>
                <p:spPr bwMode="auto">
                  <a:xfrm>
                    <a:off x="3627" y="167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5" name="Oval 745"/>
                  <p:cNvSpPr>
                    <a:spLocks noChangeArrowheads="1"/>
                  </p:cNvSpPr>
                  <p:nvPr/>
                </p:nvSpPr>
                <p:spPr bwMode="auto">
                  <a:xfrm>
                    <a:off x="3724" y="161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6" name="Oval 746"/>
                  <p:cNvSpPr>
                    <a:spLocks noChangeArrowheads="1"/>
                  </p:cNvSpPr>
                  <p:nvPr/>
                </p:nvSpPr>
                <p:spPr bwMode="auto">
                  <a:xfrm>
                    <a:off x="3502" y="152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7" name="Oval 747"/>
                  <p:cNvSpPr>
                    <a:spLocks noChangeArrowheads="1"/>
                  </p:cNvSpPr>
                  <p:nvPr/>
                </p:nvSpPr>
                <p:spPr bwMode="auto">
                  <a:xfrm>
                    <a:off x="3403" y="149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8" name="Oval 748"/>
                  <p:cNvSpPr>
                    <a:spLocks noChangeArrowheads="1"/>
                  </p:cNvSpPr>
                  <p:nvPr/>
                </p:nvSpPr>
                <p:spPr bwMode="auto">
                  <a:xfrm>
                    <a:off x="3507" y="15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49" name="Oval 749"/>
                  <p:cNvSpPr>
                    <a:spLocks noChangeArrowheads="1"/>
                  </p:cNvSpPr>
                  <p:nvPr/>
                </p:nvSpPr>
                <p:spPr bwMode="auto">
                  <a:xfrm>
                    <a:off x="3803" y="16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0" name="Oval 750"/>
                  <p:cNvSpPr>
                    <a:spLocks noChangeArrowheads="1"/>
                  </p:cNvSpPr>
                  <p:nvPr/>
                </p:nvSpPr>
                <p:spPr bwMode="auto">
                  <a:xfrm>
                    <a:off x="3839" y="167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1" name="Oval 751"/>
                  <p:cNvSpPr>
                    <a:spLocks noChangeArrowheads="1"/>
                  </p:cNvSpPr>
                  <p:nvPr/>
                </p:nvSpPr>
                <p:spPr bwMode="auto">
                  <a:xfrm>
                    <a:off x="3467" y="149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2" name="Oval 752"/>
                  <p:cNvSpPr>
                    <a:spLocks noChangeArrowheads="1"/>
                  </p:cNvSpPr>
                  <p:nvPr/>
                </p:nvSpPr>
                <p:spPr bwMode="auto">
                  <a:xfrm>
                    <a:off x="3651" y="166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3" name="Oval 753"/>
                  <p:cNvSpPr>
                    <a:spLocks noChangeArrowheads="1"/>
                  </p:cNvSpPr>
                  <p:nvPr/>
                </p:nvSpPr>
                <p:spPr bwMode="auto">
                  <a:xfrm>
                    <a:off x="3588" y="154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4" name="Oval 754"/>
                  <p:cNvSpPr>
                    <a:spLocks noChangeArrowheads="1"/>
                  </p:cNvSpPr>
                  <p:nvPr/>
                </p:nvSpPr>
                <p:spPr bwMode="auto">
                  <a:xfrm>
                    <a:off x="3473" y="1479"/>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5" name="Oval 755"/>
                  <p:cNvSpPr>
                    <a:spLocks noChangeArrowheads="1"/>
                  </p:cNvSpPr>
                  <p:nvPr/>
                </p:nvSpPr>
                <p:spPr bwMode="auto">
                  <a:xfrm>
                    <a:off x="3419" y="1469"/>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6" name="Oval 756"/>
                  <p:cNvSpPr>
                    <a:spLocks noChangeArrowheads="1"/>
                  </p:cNvSpPr>
                  <p:nvPr/>
                </p:nvSpPr>
                <p:spPr bwMode="auto">
                  <a:xfrm>
                    <a:off x="3467" y="150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7" name="Oval 757"/>
                  <p:cNvSpPr>
                    <a:spLocks noChangeArrowheads="1"/>
                  </p:cNvSpPr>
                  <p:nvPr/>
                </p:nvSpPr>
                <p:spPr bwMode="auto">
                  <a:xfrm>
                    <a:off x="3364" y="149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8" name="Oval 758"/>
                  <p:cNvSpPr>
                    <a:spLocks noChangeArrowheads="1"/>
                  </p:cNvSpPr>
                  <p:nvPr/>
                </p:nvSpPr>
                <p:spPr bwMode="auto">
                  <a:xfrm>
                    <a:off x="3399" y="1462"/>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59" name="Oval 759"/>
                  <p:cNvSpPr>
                    <a:spLocks noChangeArrowheads="1"/>
                  </p:cNvSpPr>
                  <p:nvPr/>
                </p:nvSpPr>
                <p:spPr bwMode="auto">
                  <a:xfrm>
                    <a:off x="3358" y="1457"/>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0" name="Oval 760"/>
                  <p:cNvSpPr>
                    <a:spLocks noChangeArrowheads="1"/>
                  </p:cNvSpPr>
                  <p:nvPr/>
                </p:nvSpPr>
                <p:spPr bwMode="auto">
                  <a:xfrm>
                    <a:off x="3413" y="1423"/>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1" name="Oval 761"/>
                  <p:cNvSpPr>
                    <a:spLocks noChangeArrowheads="1"/>
                  </p:cNvSpPr>
                  <p:nvPr/>
                </p:nvSpPr>
                <p:spPr bwMode="auto">
                  <a:xfrm>
                    <a:off x="3421" y="1413"/>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2" name="Oval 762"/>
                  <p:cNvSpPr>
                    <a:spLocks noChangeArrowheads="1"/>
                  </p:cNvSpPr>
                  <p:nvPr/>
                </p:nvSpPr>
                <p:spPr bwMode="auto">
                  <a:xfrm>
                    <a:off x="3370" y="141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3" name="Oval 763"/>
                  <p:cNvSpPr>
                    <a:spLocks noChangeArrowheads="1"/>
                  </p:cNvSpPr>
                  <p:nvPr/>
                </p:nvSpPr>
                <p:spPr bwMode="auto">
                  <a:xfrm>
                    <a:off x="3438" y="1488"/>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4" name="Oval 764"/>
                  <p:cNvSpPr>
                    <a:spLocks noChangeArrowheads="1"/>
                  </p:cNvSpPr>
                  <p:nvPr/>
                </p:nvSpPr>
                <p:spPr bwMode="auto">
                  <a:xfrm>
                    <a:off x="3302" y="1406"/>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5" name="Oval 765"/>
                  <p:cNvSpPr>
                    <a:spLocks noChangeArrowheads="1"/>
                  </p:cNvSpPr>
                  <p:nvPr/>
                </p:nvSpPr>
                <p:spPr bwMode="auto">
                  <a:xfrm>
                    <a:off x="3308" y="143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6" name="Oval 766"/>
                  <p:cNvSpPr>
                    <a:spLocks noChangeArrowheads="1"/>
                  </p:cNvSpPr>
                  <p:nvPr/>
                </p:nvSpPr>
                <p:spPr bwMode="auto">
                  <a:xfrm>
                    <a:off x="3333" y="145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7" name="Oval 767"/>
                  <p:cNvSpPr>
                    <a:spLocks noChangeArrowheads="1"/>
                  </p:cNvSpPr>
                  <p:nvPr/>
                </p:nvSpPr>
                <p:spPr bwMode="auto">
                  <a:xfrm>
                    <a:off x="3380" y="144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8" name="Oval 768"/>
                  <p:cNvSpPr>
                    <a:spLocks noChangeArrowheads="1"/>
                  </p:cNvSpPr>
                  <p:nvPr/>
                </p:nvSpPr>
                <p:spPr bwMode="auto">
                  <a:xfrm>
                    <a:off x="3405" y="145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69" name="Oval 769"/>
                  <p:cNvSpPr>
                    <a:spLocks noChangeArrowheads="1"/>
                  </p:cNvSpPr>
                  <p:nvPr/>
                </p:nvSpPr>
                <p:spPr bwMode="auto">
                  <a:xfrm>
                    <a:off x="3426" y="149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0" name="Oval 770"/>
                  <p:cNvSpPr>
                    <a:spLocks noChangeArrowheads="1"/>
                  </p:cNvSpPr>
                  <p:nvPr/>
                </p:nvSpPr>
                <p:spPr bwMode="auto">
                  <a:xfrm>
                    <a:off x="3641" y="1543"/>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1" name="Oval 771"/>
                  <p:cNvSpPr>
                    <a:spLocks noChangeArrowheads="1"/>
                  </p:cNvSpPr>
                  <p:nvPr/>
                </p:nvSpPr>
                <p:spPr bwMode="auto">
                  <a:xfrm>
                    <a:off x="3268" y="145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2" name="Oval 772"/>
                  <p:cNvSpPr>
                    <a:spLocks noChangeArrowheads="1"/>
                  </p:cNvSpPr>
                  <p:nvPr/>
                </p:nvSpPr>
                <p:spPr bwMode="auto">
                  <a:xfrm>
                    <a:off x="3191" y="1355"/>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3" name="Oval 773"/>
                  <p:cNvSpPr>
                    <a:spLocks noChangeArrowheads="1"/>
                  </p:cNvSpPr>
                  <p:nvPr/>
                </p:nvSpPr>
                <p:spPr bwMode="auto">
                  <a:xfrm>
                    <a:off x="3197" y="1276"/>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4" name="Oval 774"/>
                  <p:cNvSpPr>
                    <a:spLocks noChangeArrowheads="1"/>
                  </p:cNvSpPr>
                  <p:nvPr/>
                </p:nvSpPr>
                <p:spPr bwMode="auto">
                  <a:xfrm>
                    <a:off x="3617" y="1521"/>
                    <a:ext cx="3" cy="0"/>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6375" name="Group 775"/>
                <p:cNvGrpSpPr>
                  <a:grpSpLocks/>
                </p:cNvGrpSpPr>
                <p:nvPr/>
              </p:nvGrpSpPr>
              <p:grpSpPr bwMode="auto">
                <a:xfrm>
                  <a:off x="2506" y="406"/>
                  <a:ext cx="1221" cy="815"/>
                  <a:chOff x="2506" y="406"/>
                  <a:chExt cx="1221" cy="815"/>
                </a:xfrm>
              </p:grpSpPr>
              <p:sp>
                <p:nvSpPr>
                  <p:cNvPr id="26376" name="Oval 776"/>
                  <p:cNvSpPr>
                    <a:spLocks noChangeArrowheads="1"/>
                  </p:cNvSpPr>
                  <p:nvPr/>
                </p:nvSpPr>
                <p:spPr bwMode="auto">
                  <a:xfrm>
                    <a:off x="3303" y="866"/>
                    <a:ext cx="14"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7" name="Oval 777"/>
                  <p:cNvSpPr>
                    <a:spLocks noChangeArrowheads="1"/>
                  </p:cNvSpPr>
                  <p:nvPr/>
                </p:nvSpPr>
                <p:spPr bwMode="auto">
                  <a:xfrm>
                    <a:off x="3145" y="917"/>
                    <a:ext cx="14" cy="7"/>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8" name="Oval 778"/>
                  <p:cNvSpPr>
                    <a:spLocks noChangeArrowheads="1"/>
                  </p:cNvSpPr>
                  <p:nvPr/>
                </p:nvSpPr>
                <p:spPr bwMode="auto">
                  <a:xfrm>
                    <a:off x="3204" y="888"/>
                    <a:ext cx="14" cy="7"/>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79" name="Oval 779"/>
                  <p:cNvSpPr>
                    <a:spLocks noChangeArrowheads="1"/>
                  </p:cNvSpPr>
                  <p:nvPr/>
                </p:nvSpPr>
                <p:spPr bwMode="auto">
                  <a:xfrm>
                    <a:off x="3100" y="886"/>
                    <a:ext cx="14"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0" name="Oval 780"/>
                  <p:cNvSpPr>
                    <a:spLocks noChangeArrowheads="1"/>
                  </p:cNvSpPr>
                  <p:nvPr/>
                </p:nvSpPr>
                <p:spPr bwMode="auto">
                  <a:xfrm>
                    <a:off x="3107" y="824"/>
                    <a:ext cx="14" cy="7"/>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1" name="Oval 781"/>
                  <p:cNvSpPr>
                    <a:spLocks noChangeArrowheads="1"/>
                  </p:cNvSpPr>
                  <p:nvPr/>
                </p:nvSpPr>
                <p:spPr bwMode="auto">
                  <a:xfrm>
                    <a:off x="3147" y="810"/>
                    <a:ext cx="14"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2" name="Oval 782"/>
                  <p:cNvSpPr>
                    <a:spLocks noChangeArrowheads="1"/>
                  </p:cNvSpPr>
                  <p:nvPr/>
                </p:nvSpPr>
                <p:spPr bwMode="auto">
                  <a:xfrm>
                    <a:off x="3107" y="864"/>
                    <a:ext cx="11" cy="9"/>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3" name="Oval 783"/>
                  <p:cNvSpPr>
                    <a:spLocks noChangeArrowheads="1"/>
                  </p:cNvSpPr>
                  <p:nvPr/>
                </p:nvSpPr>
                <p:spPr bwMode="auto">
                  <a:xfrm>
                    <a:off x="3169" y="838"/>
                    <a:ext cx="11"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4" name="Oval 784"/>
                  <p:cNvSpPr>
                    <a:spLocks noChangeArrowheads="1"/>
                  </p:cNvSpPr>
                  <p:nvPr/>
                </p:nvSpPr>
                <p:spPr bwMode="auto">
                  <a:xfrm>
                    <a:off x="3256" y="867"/>
                    <a:ext cx="12"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5" name="Oval 785"/>
                  <p:cNvSpPr>
                    <a:spLocks noChangeArrowheads="1"/>
                  </p:cNvSpPr>
                  <p:nvPr/>
                </p:nvSpPr>
                <p:spPr bwMode="auto">
                  <a:xfrm>
                    <a:off x="3202" y="864"/>
                    <a:ext cx="11" cy="9"/>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6" name="Oval 786"/>
                  <p:cNvSpPr>
                    <a:spLocks noChangeArrowheads="1"/>
                  </p:cNvSpPr>
                  <p:nvPr/>
                </p:nvSpPr>
                <p:spPr bwMode="auto">
                  <a:xfrm>
                    <a:off x="3152" y="880"/>
                    <a:ext cx="11"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7" name="Oval 787"/>
                  <p:cNvSpPr>
                    <a:spLocks noChangeArrowheads="1"/>
                  </p:cNvSpPr>
                  <p:nvPr/>
                </p:nvSpPr>
                <p:spPr bwMode="auto">
                  <a:xfrm>
                    <a:off x="3130" y="842"/>
                    <a:ext cx="11"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8" name="Oval 788"/>
                  <p:cNvSpPr>
                    <a:spLocks noChangeArrowheads="1"/>
                  </p:cNvSpPr>
                  <p:nvPr/>
                </p:nvSpPr>
                <p:spPr bwMode="auto">
                  <a:xfrm>
                    <a:off x="3169" y="867"/>
                    <a:ext cx="11"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89" name="Oval 789"/>
                  <p:cNvSpPr>
                    <a:spLocks noChangeArrowheads="1"/>
                  </p:cNvSpPr>
                  <p:nvPr/>
                </p:nvSpPr>
                <p:spPr bwMode="auto">
                  <a:xfrm>
                    <a:off x="3189" y="831"/>
                    <a:ext cx="11" cy="8"/>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0" name="Oval 790"/>
                  <p:cNvSpPr>
                    <a:spLocks noChangeArrowheads="1"/>
                  </p:cNvSpPr>
                  <p:nvPr/>
                </p:nvSpPr>
                <p:spPr bwMode="auto">
                  <a:xfrm>
                    <a:off x="3207" y="828"/>
                    <a:ext cx="53" cy="34"/>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1" name="Oval 791"/>
                  <p:cNvSpPr>
                    <a:spLocks noChangeArrowheads="1"/>
                  </p:cNvSpPr>
                  <p:nvPr/>
                </p:nvSpPr>
                <p:spPr bwMode="auto">
                  <a:xfrm>
                    <a:off x="2506" y="671"/>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2" name="Oval 792"/>
                  <p:cNvSpPr>
                    <a:spLocks noChangeArrowheads="1"/>
                  </p:cNvSpPr>
                  <p:nvPr/>
                </p:nvSpPr>
                <p:spPr bwMode="auto">
                  <a:xfrm>
                    <a:off x="2606" y="1146"/>
                    <a:ext cx="19"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3" name="Oval 793"/>
                  <p:cNvSpPr>
                    <a:spLocks noChangeArrowheads="1"/>
                  </p:cNvSpPr>
                  <p:nvPr/>
                </p:nvSpPr>
                <p:spPr bwMode="auto">
                  <a:xfrm>
                    <a:off x="3034" y="996"/>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4" name="Oval 794"/>
                  <p:cNvSpPr>
                    <a:spLocks noChangeArrowheads="1"/>
                  </p:cNvSpPr>
                  <p:nvPr/>
                </p:nvSpPr>
                <p:spPr bwMode="auto">
                  <a:xfrm>
                    <a:off x="3103" y="1039"/>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5" name="Oval 795"/>
                  <p:cNvSpPr>
                    <a:spLocks noChangeArrowheads="1"/>
                  </p:cNvSpPr>
                  <p:nvPr/>
                </p:nvSpPr>
                <p:spPr bwMode="auto">
                  <a:xfrm>
                    <a:off x="3103" y="996"/>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6" name="Oval 796"/>
                  <p:cNvSpPr>
                    <a:spLocks noChangeArrowheads="1"/>
                  </p:cNvSpPr>
                  <p:nvPr/>
                </p:nvSpPr>
                <p:spPr bwMode="auto">
                  <a:xfrm>
                    <a:off x="2977" y="940"/>
                    <a:ext cx="6"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7" name="Oval 797"/>
                  <p:cNvSpPr>
                    <a:spLocks noChangeArrowheads="1"/>
                  </p:cNvSpPr>
                  <p:nvPr/>
                </p:nvSpPr>
                <p:spPr bwMode="auto">
                  <a:xfrm>
                    <a:off x="3240" y="1042"/>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8" name="Oval 798"/>
                  <p:cNvSpPr>
                    <a:spLocks noChangeArrowheads="1"/>
                  </p:cNvSpPr>
                  <p:nvPr/>
                </p:nvSpPr>
                <p:spPr bwMode="auto">
                  <a:xfrm>
                    <a:off x="3372" y="110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99" name="Oval 799"/>
                  <p:cNvSpPr>
                    <a:spLocks noChangeArrowheads="1"/>
                  </p:cNvSpPr>
                  <p:nvPr/>
                </p:nvSpPr>
                <p:spPr bwMode="auto">
                  <a:xfrm>
                    <a:off x="3456" y="1098"/>
                    <a:ext cx="6" cy="1"/>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0" name="Oval 800"/>
                  <p:cNvSpPr>
                    <a:spLocks noChangeArrowheads="1"/>
                  </p:cNvSpPr>
                  <p:nvPr/>
                </p:nvSpPr>
                <p:spPr bwMode="auto">
                  <a:xfrm>
                    <a:off x="3344" y="1007"/>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1" name="Oval 801"/>
                  <p:cNvSpPr>
                    <a:spLocks noChangeArrowheads="1"/>
                  </p:cNvSpPr>
                  <p:nvPr/>
                </p:nvSpPr>
                <p:spPr bwMode="auto">
                  <a:xfrm>
                    <a:off x="3561" y="1049"/>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2" name="Oval 802"/>
                  <p:cNvSpPr>
                    <a:spLocks noChangeArrowheads="1"/>
                  </p:cNvSpPr>
                  <p:nvPr/>
                </p:nvSpPr>
                <p:spPr bwMode="auto">
                  <a:xfrm>
                    <a:off x="3486" y="1061"/>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3" name="Oval 803"/>
                  <p:cNvSpPr>
                    <a:spLocks noChangeArrowheads="1"/>
                  </p:cNvSpPr>
                  <p:nvPr/>
                </p:nvSpPr>
                <p:spPr bwMode="auto">
                  <a:xfrm>
                    <a:off x="3648" y="1188"/>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4" name="Oval 804"/>
                  <p:cNvSpPr>
                    <a:spLocks noChangeArrowheads="1"/>
                  </p:cNvSpPr>
                  <p:nvPr/>
                </p:nvSpPr>
                <p:spPr bwMode="auto">
                  <a:xfrm>
                    <a:off x="3563" y="1132"/>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5" name="Oval 805"/>
                  <p:cNvSpPr>
                    <a:spLocks noChangeArrowheads="1"/>
                  </p:cNvSpPr>
                  <p:nvPr/>
                </p:nvSpPr>
                <p:spPr bwMode="auto">
                  <a:xfrm>
                    <a:off x="3720" y="1181"/>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6" name="Oval 806"/>
                  <p:cNvSpPr>
                    <a:spLocks noChangeArrowheads="1"/>
                  </p:cNvSpPr>
                  <p:nvPr/>
                </p:nvSpPr>
                <p:spPr bwMode="auto">
                  <a:xfrm>
                    <a:off x="3257" y="715"/>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7" name="Oval 807"/>
                  <p:cNvSpPr>
                    <a:spLocks noChangeArrowheads="1"/>
                  </p:cNvSpPr>
                  <p:nvPr/>
                </p:nvSpPr>
                <p:spPr bwMode="auto">
                  <a:xfrm>
                    <a:off x="3633" y="1061"/>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8" name="Oval 808"/>
                  <p:cNvSpPr>
                    <a:spLocks noChangeArrowheads="1"/>
                  </p:cNvSpPr>
                  <p:nvPr/>
                </p:nvSpPr>
                <p:spPr bwMode="auto">
                  <a:xfrm>
                    <a:off x="3028" y="605"/>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09" name="Oval 809"/>
                  <p:cNvSpPr>
                    <a:spLocks noChangeArrowheads="1"/>
                  </p:cNvSpPr>
                  <p:nvPr/>
                </p:nvSpPr>
                <p:spPr bwMode="auto">
                  <a:xfrm>
                    <a:off x="3051" y="727"/>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0" name="Oval 810"/>
                  <p:cNvSpPr>
                    <a:spLocks noChangeArrowheads="1"/>
                  </p:cNvSpPr>
                  <p:nvPr/>
                </p:nvSpPr>
                <p:spPr bwMode="auto">
                  <a:xfrm>
                    <a:off x="2894" y="719"/>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1" name="Oval 811"/>
                  <p:cNvSpPr>
                    <a:spLocks noChangeArrowheads="1"/>
                  </p:cNvSpPr>
                  <p:nvPr/>
                </p:nvSpPr>
                <p:spPr bwMode="auto">
                  <a:xfrm>
                    <a:off x="2841" y="674"/>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2" name="Oval 812"/>
                  <p:cNvSpPr>
                    <a:spLocks noChangeArrowheads="1"/>
                  </p:cNvSpPr>
                  <p:nvPr/>
                </p:nvSpPr>
                <p:spPr bwMode="auto">
                  <a:xfrm>
                    <a:off x="2807" y="61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3" name="Oval 813"/>
                  <p:cNvSpPr>
                    <a:spLocks noChangeArrowheads="1"/>
                  </p:cNvSpPr>
                  <p:nvPr/>
                </p:nvSpPr>
                <p:spPr bwMode="auto">
                  <a:xfrm>
                    <a:off x="3133" y="891"/>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4" name="Oval 814"/>
                  <p:cNvSpPr>
                    <a:spLocks noChangeArrowheads="1"/>
                  </p:cNvSpPr>
                  <p:nvPr/>
                </p:nvSpPr>
                <p:spPr bwMode="auto">
                  <a:xfrm>
                    <a:off x="2959" y="814"/>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5" name="Oval 815"/>
                  <p:cNvSpPr>
                    <a:spLocks noChangeArrowheads="1"/>
                  </p:cNvSpPr>
                  <p:nvPr/>
                </p:nvSpPr>
                <p:spPr bwMode="auto">
                  <a:xfrm>
                    <a:off x="2934" y="785"/>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6" name="Oval 816"/>
                  <p:cNvSpPr>
                    <a:spLocks noChangeArrowheads="1"/>
                  </p:cNvSpPr>
                  <p:nvPr/>
                </p:nvSpPr>
                <p:spPr bwMode="auto">
                  <a:xfrm>
                    <a:off x="2941" y="739"/>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7" name="Oval 817"/>
                  <p:cNvSpPr>
                    <a:spLocks noChangeArrowheads="1"/>
                  </p:cNvSpPr>
                  <p:nvPr/>
                </p:nvSpPr>
                <p:spPr bwMode="auto">
                  <a:xfrm>
                    <a:off x="3073" y="8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8" name="Oval 818"/>
                  <p:cNvSpPr>
                    <a:spLocks noChangeArrowheads="1"/>
                  </p:cNvSpPr>
                  <p:nvPr/>
                </p:nvSpPr>
                <p:spPr bwMode="auto">
                  <a:xfrm>
                    <a:off x="3185" y="862"/>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19" name="Oval 819"/>
                  <p:cNvSpPr>
                    <a:spLocks noChangeArrowheads="1"/>
                  </p:cNvSpPr>
                  <p:nvPr/>
                </p:nvSpPr>
                <p:spPr bwMode="auto">
                  <a:xfrm>
                    <a:off x="3223" y="912"/>
                    <a:ext cx="5"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0" name="Oval 820"/>
                  <p:cNvSpPr>
                    <a:spLocks noChangeArrowheads="1"/>
                  </p:cNvSpPr>
                  <p:nvPr/>
                </p:nvSpPr>
                <p:spPr bwMode="auto">
                  <a:xfrm>
                    <a:off x="3148" y="90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1" name="Oval 821"/>
                  <p:cNvSpPr>
                    <a:spLocks noChangeArrowheads="1"/>
                  </p:cNvSpPr>
                  <p:nvPr/>
                </p:nvSpPr>
                <p:spPr bwMode="auto">
                  <a:xfrm>
                    <a:off x="3090" y="87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2" name="Oval 822"/>
                  <p:cNvSpPr>
                    <a:spLocks noChangeArrowheads="1"/>
                  </p:cNvSpPr>
                  <p:nvPr/>
                </p:nvSpPr>
                <p:spPr bwMode="auto">
                  <a:xfrm>
                    <a:off x="3143" y="775"/>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3" name="Oval 823"/>
                  <p:cNvSpPr>
                    <a:spLocks noChangeArrowheads="1"/>
                  </p:cNvSpPr>
                  <p:nvPr/>
                </p:nvSpPr>
                <p:spPr bwMode="auto">
                  <a:xfrm>
                    <a:off x="3125" y="823"/>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4" name="Oval 824"/>
                  <p:cNvSpPr>
                    <a:spLocks noChangeArrowheads="1"/>
                  </p:cNvSpPr>
                  <p:nvPr/>
                </p:nvSpPr>
                <p:spPr bwMode="auto">
                  <a:xfrm>
                    <a:off x="3250" y="812"/>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5" name="Oval 825"/>
                  <p:cNvSpPr>
                    <a:spLocks noChangeArrowheads="1"/>
                  </p:cNvSpPr>
                  <p:nvPr/>
                </p:nvSpPr>
                <p:spPr bwMode="auto">
                  <a:xfrm>
                    <a:off x="3223" y="831"/>
                    <a:ext cx="5"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6" name="Oval 826"/>
                  <p:cNvSpPr>
                    <a:spLocks noChangeArrowheads="1"/>
                  </p:cNvSpPr>
                  <p:nvPr/>
                </p:nvSpPr>
                <p:spPr bwMode="auto">
                  <a:xfrm>
                    <a:off x="3297" y="844"/>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7" name="Oval 827"/>
                  <p:cNvSpPr>
                    <a:spLocks noChangeArrowheads="1"/>
                  </p:cNvSpPr>
                  <p:nvPr/>
                </p:nvSpPr>
                <p:spPr bwMode="auto">
                  <a:xfrm>
                    <a:off x="3225" y="882"/>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8" name="Oval 828"/>
                  <p:cNvSpPr>
                    <a:spLocks noChangeArrowheads="1"/>
                  </p:cNvSpPr>
                  <p:nvPr/>
                </p:nvSpPr>
                <p:spPr bwMode="auto">
                  <a:xfrm>
                    <a:off x="3163" y="945"/>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29" name="Oval 829"/>
                  <p:cNvSpPr>
                    <a:spLocks noChangeArrowheads="1"/>
                  </p:cNvSpPr>
                  <p:nvPr/>
                </p:nvSpPr>
                <p:spPr bwMode="auto">
                  <a:xfrm>
                    <a:off x="3051" y="889"/>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0" name="Oval 830"/>
                  <p:cNvSpPr>
                    <a:spLocks noChangeArrowheads="1"/>
                  </p:cNvSpPr>
                  <p:nvPr/>
                </p:nvSpPr>
                <p:spPr bwMode="auto">
                  <a:xfrm>
                    <a:off x="3166" y="795"/>
                    <a:ext cx="5" cy="1"/>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1" name="Oval 831"/>
                  <p:cNvSpPr>
                    <a:spLocks noChangeArrowheads="1"/>
                  </p:cNvSpPr>
                  <p:nvPr/>
                </p:nvSpPr>
                <p:spPr bwMode="auto">
                  <a:xfrm>
                    <a:off x="3200" y="808"/>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2" name="Oval 832"/>
                  <p:cNvSpPr>
                    <a:spLocks noChangeArrowheads="1"/>
                  </p:cNvSpPr>
                  <p:nvPr/>
                </p:nvSpPr>
                <p:spPr bwMode="auto">
                  <a:xfrm>
                    <a:off x="2976" y="872"/>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3" name="Oval 833"/>
                  <p:cNvSpPr>
                    <a:spLocks noChangeArrowheads="1"/>
                  </p:cNvSpPr>
                  <p:nvPr/>
                </p:nvSpPr>
                <p:spPr bwMode="auto">
                  <a:xfrm>
                    <a:off x="3277" y="900"/>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4" name="Oval 834"/>
                  <p:cNvSpPr>
                    <a:spLocks noChangeArrowheads="1"/>
                  </p:cNvSpPr>
                  <p:nvPr/>
                </p:nvSpPr>
                <p:spPr bwMode="auto">
                  <a:xfrm>
                    <a:off x="3034" y="938"/>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5" name="Oval 835"/>
                  <p:cNvSpPr>
                    <a:spLocks noChangeArrowheads="1"/>
                  </p:cNvSpPr>
                  <p:nvPr/>
                </p:nvSpPr>
                <p:spPr bwMode="auto">
                  <a:xfrm>
                    <a:off x="3151" y="927"/>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6" name="Oval 836"/>
                  <p:cNvSpPr>
                    <a:spLocks noChangeArrowheads="1"/>
                  </p:cNvSpPr>
                  <p:nvPr/>
                </p:nvSpPr>
                <p:spPr bwMode="auto">
                  <a:xfrm>
                    <a:off x="3302" y="856"/>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7" name="Oval 837"/>
                  <p:cNvSpPr>
                    <a:spLocks noChangeArrowheads="1"/>
                  </p:cNvSpPr>
                  <p:nvPr/>
                </p:nvSpPr>
                <p:spPr bwMode="auto">
                  <a:xfrm>
                    <a:off x="3272" y="87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8" name="Oval 838"/>
                  <p:cNvSpPr>
                    <a:spLocks noChangeArrowheads="1"/>
                  </p:cNvSpPr>
                  <p:nvPr/>
                </p:nvSpPr>
                <p:spPr bwMode="auto">
                  <a:xfrm>
                    <a:off x="3026" y="870"/>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39" name="Oval 839"/>
                  <p:cNvSpPr>
                    <a:spLocks noChangeArrowheads="1"/>
                  </p:cNvSpPr>
                  <p:nvPr/>
                </p:nvSpPr>
                <p:spPr bwMode="auto">
                  <a:xfrm>
                    <a:off x="3099" y="791"/>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0" name="Oval 840"/>
                  <p:cNvSpPr>
                    <a:spLocks noChangeArrowheads="1"/>
                  </p:cNvSpPr>
                  <p:nvPr/>
                </p:nvSpPr>
                <p:spPr bwMode="auto">
                  <a:xfrm>
                    <a:off x="2924" y="70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1" name="Oval 841"/>
                  <p:cNvSpPr>
                    <a:spLocks noChangeArrowheads="1"/>
                  </p:cNvSpPr>
                  <p:nvPr/>
                </p:nvSpPr>
                <p:spPr bwMode="auto">
                  <a:xfrm>
                    <a:off x="2969" y="798"/>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2" name="Oval 842"/>
                  <p:cNvSpPr>
                    <a:spLocks noChangeArrowheads="1"/>
                  </p:cNvSpPr>
                  <p:nvPr/>
                </p:nvSpPr>
                <p:spPr bwMode="auto">
                  <a:xfrm>
                    <a:off x="3100" y="83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3" name="Oval 843"/>
                  <p:cNvSpPr>
                    <a:spLocks noChangeArrowheads="1"/>
                  </p:cNvSpPr>
                  <p:nvPr/>
                </p:nvSpPr>
                <p:spPr bwMode="auto">
                  <a:xfrm>
                    <a:off x="3083" y="89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4" name="Oval 844"/>
                  <p:cNvSpPr>
                    <a:spLocks noChangeArrowheads="1"/>
                  </p:cNvSpPr>
                  <p:nvPr/>
                </p:nvSpPr>
                <p:spPr bwMode="auto">
                  <a:xfrm>
                    <a:off x="3083" y="934"/>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5" name="Oval 845"/>
                  <p:cNvSpPr>
                    <a:spLocks noChangeArrowheads="1"/>
                  </p:cNvSpPr>
                  <p:nvPr/>
                </p:nvSpPr>
                <p:spPr bwMode="auto">
                  <a:xfrm>
                    <a:off x="3096" y="891"/>
                    <a:ext cx="2" cy="1"/>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6" name="Oval 846"/>
                  <p:cNvSpPr>
                    <a:spLocks noChangeArrowheads="1"/>
                  </p:cNvSpPr>
                  <p:nvPr/>
                </p:nvSpPr>
                <p:spPr bwMode="auto">
                  <a:xfrm>
                    <a:off x="3165" y="930"/>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7" name="Oval 847"/>
                  <p:cNvSpPr>
                    <a:spLocks noChangeArrowheads="1"/>
                  </p:cNvSpPr>
                  <p:nvPr/>
                </p:nvSpPr>
                <p:spPr bwMode="auto">
                  <a:xfrm>
                    <a:off x="3200" y="91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8" name="Oval 848"/>
                  <p:cNvSpPr>
                    <a:spLocks noChangeArrowheads="1"/>
                  </p:cNvSpPr>
                  <p:nvPr/>
                </p:nvSpPr>
                <p:spPr bwMode="auto">
                  <a:xfrm>
                    <a:off x="2993" y="797"/>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49" name="Oval 849"/>
                  <p:cNvSpPr>
                    <a:spLocks noChangeArrowheads="1"/>
                  </p:cNvSpPr>
                  <p:nvPr/>
                </p:nvSpPr>
                <p:spPr bwMode="auto">
                  <a:xfrm>
                    <a:off x="3215" y="97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0" name="Oval 850"/>
                  <p:cNvSpPr>
                    <a:spLocks noChangeArrowheads="1"/>
                  </p:cNvSpPr>
                  <p:nvPr/>
                </p:nvSpPr>
                <p:spPr bwMode="auto">
                  <a:xfrm>
                    <a:off x="3223" y="100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1" name="Oval 851"/>
                  <p:cNvSpPr>
                    <a:spLocks noChangeArrowheads="1"/>
                  </p:cNvSpPr>
                  <p:nvPr/>
                </p:nvSpPr>
                <p:spPr bwMode="auto">
                  <a:xfrm>
                    <a:off x="3009" y="122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2" name="Oval 852"/>
                  <p:cNvSpPr>
                    <a:spLocks noChangeArrowheads="1"/>
                  </p:cNvSpPr>
                  <p:nvPr/>
                </p:nvSpPr>
                <p:spPr bwMode="auto">
                  <a:xfrm>
                    <a:off x="2834" y="96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3" name="Oval 853"/>
                  <p:cNvSpPr>
                    <a:spLocks noChangeArrowheads="1"/>
                  </p:cNvSpPr>
                  <p:nvPr/>
                </p:nvSpPr>
                <p:spPr bwMode="auto">
                  <a:xfrm>
                    <a:off x="2841" y="78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4" name="Oval 854"/>
                  <p:cNvSpPr>
                    <a:spLocks noChangeArrowheads="1"/>
                  </p:cNvSpPr>
                  <p:nvPr/>
                </p:nvSpPr>
                <p:spPr bwMode="auto">
                  <a:xfrm>
                    <a:off x="2747" y="72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5" name="Oval 855"/>
                  <p:cNvSpPr>
                    <a:spLocks noChangeArrowheads="1"/>
                  </p:cNvSpPr>
                  <p:nvPr/>
                </p:nvSpPr>
                <p:spPr bwMode="auto">
                  <a:xfrm>
                    <a:off x="3145" y="94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6" name="Oval 856"/>
                  <p:cNvSpPr>
                    <a:spLocks noChangeArrowheads="1"/>
                  </p:cNvSpPr>
                  <p:nvPr/>
                </p:nvSpPr>
                <p:spPr bwMode="auto">
                  <a:xfrm>
                    <a:off x="2999" y="82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7" name="Oval 857"/>
                  <p:cNvSpPr>
                    <a:spLocks noChangeArrowheads="1"/>
                  </p:cNvSpPr>
                  <p:nvPr/>
                </p:nvSpPr>
                <p:spPr bwMode="auto">
                  <a:xfrm>
                    <a:off x="3021" y="81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8" name="Oval 858"/>
                  <p:cNvSpPr>
                    <a:spLocks noChangeArrowheads="1"/>
                  </p:cNvSpPr>
                  <p:nvPr/>
                </p:nvSpPr>
                <p:spPr bwMode="auto">
                  <a:xfrm>
                    <a:off x="2959" y="78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59" name="Oval 859"/>
                  <p:cNvSpPr>
                    <a:spLocks noChangeArrowheads="1"/>
                  </p:cNvSpPr>
                  <p:nvPr/>
                </p:nvSpPr>
                <p:spPr bwMode="auto">
                  <a:xfrm>
                    <a:off x="3078" y="94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0" name="Oval 860"/>
                  <p:cNvSpPr>
                    <a:spLocks noChangeArrowheads="1"/>
                  </p:cNvSpPr>
                  <p:nvPr/>
                </p:nvSpPr>
                <p:spPr bwMode="auto">
                  <a:xfrm>
                    <a:off x="2983" y="8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1" name="Oval 861"/>
                  <p:cNvSpPr>
                    <a:spLocks noChangeArrowheads="1"/>
                  </p:cNvSpPr>
                  <p:nvPr/>
                </p:nvSpPr>
                <p:spPr bwMode="auto">
                  <a:xfrm>
                    <a:off x="3041" y="82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2" name="Oval 862"/>
                  <p:cNvSpPr>
                    <a:spLocks noChangeArrowheads="1"/>
                  </p:cNvSpPr>
                  <p:nvPr/>
                </p:nvSpPr>
                <p:spPr bwMode="auto">
                  <a:xfrm>
                    <a:off x="3349" y="93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3" name="Oval 863"/>
                  <p:cNvSpPr>
                    <a:spLocks noChangeArrowheads="1"/>
                  </p:cNvSpPr>
                  <p:nvPr/>
                </p:nvSpPr>
                <p:spPr bwMode="auto">
                  <a:xfrm>
                    <a:off x="2986" y="746"/>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4" name="Oval 864"/>
                  <p:cNvSpPr>
                    <a:spLocks noChangeArrowheads="1"/>
                  </p:cNvSpPr>
                  <p:nvPr/>
                </p:nvSpPr>
                <p:spPr bwMode="auto">
                  <a:xfrm>
                    <a:off x="3116" y="808"/>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5" name="Oval 865"/>
                  <p:cNvSpPr>
                    <a:spLocks noChangeArrowheads="1"/>
                  </p:cNvSpPr>
                  <p:nvPr/>
                </p:nvSpPr>
                <p:spPr bwMode="auto">
                  <a:xfrm>
                    <a:off x="3138" y="802"/>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6" name="Oval 866"/>
                  <p:cNvSpPr>
                    <a:spLocks noChangeArrowheads="1"/>
                  </p:cNvSpPr>
                  <p:nvPr/>
                </p:nvSpPr>
                <p:spPr bwMode="auto">
                  <a:xfrm>
                    <a:off x="3163" y="78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7" name="Oval 867"/>
                  <p:cNvSpPr>
                    <a:spLocks noChangeArrowheads="1"/>
                  </p:cNvSpPr>
                  <p:nvPr/>
                </p:nvSpPr>
                <p:spPr bwMode="auto">
                  <a:xfrm>
                    <a:off x="3183" y="780"/>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8" name="Oval 868"/>
                  <p:cNvSpPr>
                    <a:spLocks noChangeArrowheads="1"/>
                  </p:cNvSpPr>
                  <p:nvPr/>
                </p:nvSpPr>
                <p:spPr bwMode="auto">
                  <a:xfrm>
                    <a:off x="3197" y="791"/>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69" name="Oval 869"/>
                  <p:cNvSpPr>
                    <a:spLocks noChangeArrowheads="1"/>
                  </p:cNvSpPr>
                  <p:nvPr/>
                </p:nvSpPr>
                <p:spPr bwMode="auto">
                  <a:xfrm>
                    <a:off x="3269" y="818"/>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0" name="Oval 870"/>
                  <p:cNvSpPr>
                    <a:spLocks noChangeArrowheads="1"/>
                  </p:cNvSpPr>
                  <p:nvPr/>
                </p:nvSpPr>
                <p:spPr bwMode="auto">
                  <a:xfrm>
                    <a:off x="3244" y="790"/>
                    <a:ext cx="7" cy="1"/>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1" name="Oval 871"/>
                  <p:cNvSpPr>
                    <a:spLocks noChangeArrowheads="1"/>
                  </p:cNvSpPr>
                  <p:nvPr/>
                </p:nvSpPr>
                <p:spPr bwMode="auto">
                  <a:xfrm>
                    <a:off x="3028" y="747"/>
                    <a:ext cx="7"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2" name="Oval 872"/>
                  <p:cNvSpPr>
                    <a:spLocks noChangeArrowheads="1"/>
                  </p:cNvSpPr>
                  <p:nvPr/>
                </p:nvSpPr>
                <p:spPr bwMode="auto">
                  <a:xfrm>
                    <a:off x="3116" y="786"/>
                    <a:ext cx="6" cy="2"/>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3" name="Oval 873"/>
                  <p:cNvSpPr>
                    <a:spLocks noChangeArrowheads="1"/>
                  </p:cNvSpPr>
                  <p:nvPr/>
                </p:nvSpPr>
                <p:spPr bwMode="auto">
                  <a:xfrm>
                    <a:off x="3253" y="98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4" name="Oval 874"/>
                  <p:cNvSpPr>
                    <a:spLocks noChangeArrowheads="1"/>
                  </p:cNvSpPr>
                  <p:nvPr/>
                </p:nvSpPr>
                <p:spPr bwMode="auto">
                  <a:xfrm>
                    <a:off x="3061" y="862"/>
                    <a:ext cx="1"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5" name="Oval 875"/>
                  <p:cNvSpPr>
                    <a:spLocks noChangeArrowheads="1"/>
                  </p:cNvSpPr>
                  <p:nvPr/>
                </p:nvSpPr>
                <p:spPr bwMode="auto">
                  <a:xfrm>
                    <a:off x="3161" y="96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6" name="Oval 876"/>
                  <p:cNvSpPr>
                    <a:spLocks noChangeArrowheads="1"/>
                  </p:cNvSpPr>
                  <p:nvPr/>
                </p:nvSpPr>
                <p:spPr bwMode="auto">
                  <a:xfrm>
                    <a:off x="3178" y="963"/>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7" name="Oval 877"/>
                  <p:cNvSpPr>
                    <a:spLocks noChangeArrowheads="1"/>
                  </p:cNvSpPr>
                  <p:nvPr/>
                </p:nvSpPr>
                <p:spPr bwMode="auto">
                  <a:xfrm>
                    <a:off x="3252" y="95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8" name="Oval 878"/>
                  <p:cNvSpPr>
                    <a:spLocks noChangeArrowheads="1"/>
                  </p:cNvSpPr>
                  <p:nvPr/>
                </p:nvSpPr>
                <p:spPr bwMode="auto">
                  <a:xfrm>
                    <a:off x="3274" y="103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79" name="Oval 879"/>
                  <p:cNvSpPr>
                    <a:spLocks noChangeArrowheads="1"/>
                  </p:cNvSpPr>
                  <p:nvPr/>
                </p:nvSpPr>
                <p:spPr bwMode="auto">
                  <a:xfrm>
                    <a:off x="3309" y="1026"/>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0" name="Oval 880"/>
                  <p:cNvSpPr>
                    <a:spLocks noChangeArrowheads="1"/>
                  </p:cNvSpPr>
                  <p:nvPr/>
                </p:nvSpPr>
                <p:spPr bwMode="auto">
                  <a:xfrm>
                    <a:off x="2979" y="778"/>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1" name="Oval 881"/>
                  <p:cNvSpPr>
                    <a:spLocks noChangeArrowheads="1"/>
                  </p:cNvSpPr>
                  <p:nvPr/>
                </p:nvSpPr>
                <p:spPr bwMode="auto">
                  <a:xfrm>
                    <a:off x="3382" y="1039"/>
                    <a:ext cx="2"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2" name="Oval 882"/>
                  <p:cNvSpPr>
                    <a:spLocks noChangeArrowheads="1"/>
                  </p:cNvSpPr>
                  <p:nvPr/>
                </p:nvSpPr>
                <p:spPr bwMode="auto">
                  <a:xfrm>
                    <a:off x="3282" y="100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3" name="Oval 883"/>
                  <p:cNvSpPr>
                    <a:spLocks noChangeArrowheads="1"/>
                  </p:cNvSpPr>
                  <p:nvPr/>
                </p:nvSpPr>
                <p:spPr bwMode="auto">
                  <a:xfrm>
                    <a:off x="2954" y="77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4" name="Oval 884"/>
                  <p:cNvSpPr>
                    <a:spLocks noChangeArrowheads="1"/>
                  </p:cNvSpPr>
                  <p:nvPr/>
                </p:nvSpPr>
                <p:spPr bwMode="auto">
                  <a:xfrm>
                    <a:off x="2989" y="77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5" name="Oval 885"/>
                  <p:cNvSpPr>
                    <a:spLocks noChangeArrowheads="1"/>
                  </p:cNvSpPr>
                  <p:nvPr/>
                </p:nvSpPr>
                <p:spPr bwMode="auto">
                  <a:xfrm>
                    <a:off x="3563" y="112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6" name="Oval 886"/>
                  <p:cNvSpPr>
                    <a:spLocks noChangeArrowheads="1"/>
                  </p:cNvSpPr>
                  <p:nvPr/>
                </p:nvSpPr>
                <p:spPr bwMode="auto">
                  <a:xfrm>
                    <a:off x="2946" y="71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7" name="Oval 887"/>
                  <p:cNvSpPr>
                    <a:spLocks noChangeArrowheads="1"/>
                  </p:cNvSpPr>
                  <p:nvPr/>
                </p:nvSpPr>
                <p:spPr bwMode="auto">
                  <a:xfrm>
                    <a:off x="2765" y="67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8" name="Oval 888"/>
                  <p:cNvSpPr>
                    <a:spLocks noChangeArrowheads="1"/>
                  </p:cNvSpPr>
                  <p:nvPr/>
                </p:nvSpPr>
                <p:spPr bwMode="auto">
                  <a:xfrm>
                    <a:off x="3233" y="101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89" name="Oval 889"/>
                  <p:cNvSpPr>
                    <a:spLocks noChangeArrowheads="1"/>
                  </p:cNvSpPr>
                  <p:nvPr/>
                </p:nvSpPr>
                <p:spPr bwMode="auto">
                  <a:xfrm>
                    <a:off x="3096" y="90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0" name="Oval 890"/>
                  <p:cNvSpPr>
                    <a:spLocks noChangeArrowheads="1"/>
                  </p:cNvSpPr>
                  <p:nvPr/>
                </p:nvSpPr>
                <p:spPr bwMode="auto">
                  <a:xfrm>
                    <a:off x="3076" y="91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1" name="Oval 891"/>
                  <p:cNvSpPr>
                    <a:spLocks noChangeArrowheads="1"/>
                  </p:cNvSpPr>
                  <p:nvPr/>
                </p:nvSpPr>
                <p:spPr bwMode="auto">
                  <a:xfrm>
                    <a:off x="3086" y="91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2" name="Oval 892"/>
                  <p:cNvSpPr>
                    <a:spLocks noChangeArrowheads="1"/>
                  </p:cNvSpPr>
                  <p:nvPr/>
                </p:nvSpPr>
                <p:spPr bwMode="auto">
                  <a:xfrm>
                    <a:off x="2904" y="75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3" name="Oval 893"/>
                  <p:cNvSpPr>
                    <a:spLocks noChangeArrowheads="1"/>
                  </p:cNvSpPr>
                  <p:nvPr/>
                </p:nvSpPr>
                <p:spPr bwMode="auto">
                  <a:xfrm>
                    <a:off x="2839" y="72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4" name="Oval 894"/>
                  <p:cNvSpPr>
                    <a:spLocks noChangeArrowheads="1"/>
                  </p:cNvSpPr>
                  <p:nvPr/>
                </p:nvSpPr>
                <p:spPr bwMode="auto">
                  <a:xfrm>
                    <a:off x="2861" y="74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5" name="Oval 895"/>
                  <p:cNvSpPr>
                    <a:spLocks noChangeArrowheads="1"/>
                  </p:cNvSpPr>
                  <p:nvPr/>
                </p:nvSpPr>
                <p:spPr bwMode="auto">
                  <a:xfrm>
                    <a:off x="2971" y="82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6" name="Oval 896"/>
                  <p:cNvSpPr>
                    <a:spLocks noChangeArrowheads="1"/>
                  </p:cNvSpPr>
                  <p:nvPr/>
                </p:nvSpPr>
                <p:spPr bwMode="auto">
                  <a:xfrm>
                    <a:off x="2969" y="79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7" name="Oval 897"/>
                  <p:cNvSpPr>
                    <a:spLocks noChangeArrowheads="1"/>
                  </p:cNvSpPr>
                  <p:nvPr/>
                </p:nvSpPr>
                <p:spPr bwMode="auto">
                  <a:xfrm>
                    <a:off x="2951" y="78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8" name="Oval 898"/>
                  <p:cNvSpPr>
                    <a:spLocks noChangeArrowheads="1"/>
                  </p:cNvSpPr>
                  <p:nvPr/>
                </p:nvSpPr>
                <p:spPr bwMode="auto">
                  <a:xfrm>
                    <a:off x="2989" y="76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99" name="Oval 899"/>
                  <p:cNvSpPr>
                    <a:spLocks noChangeArrowheads="1"/>
                  </p:cNvSpPr>
                  <p:nvPr/>
                </p:nvSpPr>
                <p:spPr bwMode="auto">
                  <a:xfrm>
                    <a:off x="2973" y="74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0" name="Oval 900"/>
                  <p:cNvSpPr>
                    <a:spLocks noChangeArrowheads="1"/>
                  </p:cNvSpPr>
                  <p:nvPr/>
                </p:nvSpPr>
                <p:spPr bwMode="auto">
                  <a:xfrm>
                    <a:off x="3078" y="7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1" name="Oval 901"/>
                  <p:cNvSpPr>
                    <a:spLocks noChangeArrowheads="1"/>
                  </p:cNvSpPr>
                  <p:nvPr/>
                </p:nvSpPr>
                <p:spPr bwMode="auto">
                  <a:xfrm>
                    <a:off x="3093" y="7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2" name="Oval 902"/>
                  <p:cNvSpPr>
                    <a:spLocks noChangeArrowheads="1"/>
                  </p:cNvSpPr>
                  <p:nvPr/>
                </p:nvSpPr>
                <p:spPr bwMode="auto">
                  <a:xfrm>
                    <a:off x="3100" y="80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3" name="Oval 903"/>
                  <p:cNvSpPr>
                    <a:spLocks noChangeArrowheads="1"/>
                  </p:cNvSpPr>
                  <p:nvPr/>
                </p:nvSpPr>
                <p:spPr bwMode="auto">
                  <a:xfrm>
                    <a:off x="3257" y="91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4" name="Oval 904"/>
                  <p:cNvSpPr>
                    <a:spLocks noChangeArrowheads="1"/>
                  </p:cNvSpPr>
                  <p:nvPr/>
                </p:nvSpPr>
                <p:spPr bwMode="auto">
                  <a:xfrm>
                    <a:off x="3367" y="94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5" name="Oval 905"/>
                  <p:cNvSpPr>
                    <a:spLocks noChangeArrowheads="1"/>
                  </p:cNvSpPr>
                  <p:nvPr/>
                </p:nvSpPr>
                <p:spPr bwMode="auto">
                  <a:xfrm>
                    <a:off x="3402" y="90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6" name="Oval 906"/>
                  <p:cNvSpPr>
                    <a:spLocks noChangeArrowheads="1"/>
                  </p:cNvSpPr>
                  <p:nvPr/>
                </p:nvSpPr>
                <p:spPr bwMode="auto">
                  <a:xfrm>
                    <a:off x="3272" y="85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7" name="Oval 907"/>
                  <p:cNvSpPr>
                    <a:spLocks noChangeArrowheads="1"/>
                  </p:cNvSpPr>
                  <p:nvPr/>
                </p:nvSpPr>
                <p:spPr bwMode="auto">
                  <a:xfrm>
                    <a:off x="3312" y="88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8" name="Oval 908"/>
                  <p:cNvSpPr>
                    <a:spLocks noChangeArrowheads="1"/>
                  </p:cNvSpPr>
                  <p:nvPr/>
                </p:nvSpPr>
                <p:spPr bwMode="auto">
                  <a:xfrm>
                    <a:off x="3354" y="86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09" name="Oval 909"/>
                  <p:cNvSpPr>
                    <a:spLocks noChangeArrowheads="1"/>
                  </p:cNvSpPr>
                  <p:nvPr/>
                </p:nvSpPr>
                <p:spPr bwMode="auto">
                  <a:xfrm>
                    <a:off x="2643" y="57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0" name="Oval 910"/>
                  <p:cNvSpPr>
                    <a:spLocks noChangeArrowheads="1"/>
                  </p:cNvSpPr>
                  <p:nvPr/>
                </p:nvSpPr>
                <p:spPr bwMode="auto">
                  <a:xfrm>
                    <a:off x="2861" y="68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1" name="Oval 911"/>
                  <p:cNvSpPr>
                    <a:spLocks noChangeArrowheads="1"/>
                  </p:cNvSpPr>
                  <p:nvPr/>
                </p:nvSpPr>
                <p:spPr bwMode="auto">
                  <a:xfrm>
                    <a:off x="2744" y="65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2" name="Oval 912"/>
                  <p:cNvSpPr>
                    <a:spLocks noChangeArrowheads="1"/>
                  </p:cNvSpPr>
                  <p:nvPr/>
                </p:nvSpPr>
                <p:spPr bwMode="auto">
                  <a:xfrm>
                    <a:off x="2717" y="58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3" name="Oval 913"/>
                  <p:cNvSpPr>
                    <a:spLocks noChangeArrowheads="1"/>
                  </p:cNvSpPr>
                  <p:nvPr/>
                </p:nvSpPr>
                <p:spPr bwMode="auto">
                  <a:xfrm>
                    <a:off x="2695" y="57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4" name="Oval 914"/>
                  <p:cNvSpPr>
                    <a:spLocks noChangeArrowheads="1"/>
                  </p:cNvSpPr>
                  <p:nvPr/>
                </p:nvSpPr>
                <p:spPr bwMode="auto">
                  <a:xfrm>
                    <a:off x="2714" y="6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5" name="Oval 915"/>
                  <p:cNvSpPr>
                    <a:spLocks noChangeArrowheads="1"/>
                  </p:cNvSpPr>
                  <p:nvPr/>
                </p:nvSpPr>
                <p:spPr bwMode="auto">
                  <a:xfrm>
                    <a:off x="3018" y="74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6" name="Oval 916"/>
                  <p:cNvSpPr>
                    <a:spLocks noChangeArrowheads="1"/>
                  </p:cNvSpPr>
                  <p:nvPr/>
                </p:nvSpPr>
                <p:spPr bwMode="auto">
                  <a:xfrm>
                    <a:off x="3197" y="9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7" name="Oval 917"/>
                  <p:cNvSpPr>
                    <a:spLocks noChangeArrowheads="1"/>
                  </p:cNvSpPr>
                  <p:nvPr/>
                </p:nvSpPr>
                <p:spPr bwMode="auto">
                  <a:xfrm>
                    <a:off x="3399" y="106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8" name="Oval 918"/>
                  <p:cNvSpPr>
                    <a:spLocks noChangeArrowheads="1"/>
                  </p:cNvSpPr>
                  <p:nvPr/>
                </p:nvSpPr>
                <p:spPr bwMode="auto">
                  <a:xfrm>
                    <a:off x="2939" y="70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19" name="Oval 919"/>
                  <p:cNvSpPr>
                    <a:spLocks noChangeArrowheads="1"/>
                  </p:cNvSpPr>
                  <p:nvPr/>
                </p:nvSpPr>
                <p:spPr bwMode="auto">
                  <a:xfrm>
                    <a:off x="3376" y="98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0" name="Oval 920"/>
                  <p:cNvSpPr>
                    <a:spLocks noChangeArrowheads="1"/>
                  </p:cNvSpPr>
                  <p:nvPr/>
                </p:nvSpPr>
                <p:spPr bwMode="auto">
                  <a:xfrm>
                    <a:off x="3210" y="94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1" name="Oval 921"/>
                  <p:cNvSpPr>
                    <a:spLocks noChangeArrowheads="1"/>
                  </p:cNvSpPr>
                  <p:nvPr/>
                </p:nvSpPr>
                <p:spPr bwMode="auto">
                  <a:xfrm>
                    <a:off x="3289" y="92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2" name="Oval 922"/>
                  <p:cNvSpPr>
                    <a:spLocks noChangeArrowheads="1"/>
                  </p:cNvSpPr>
                  <p:nvPr/>
                </p:nvSpPr>
                <p:spPr bwMode="auto">
                  <a:xfrm>
                    <a:off x="3446" y="94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3" name="Oval 923"/>
                  <p:cNvSpPr>
                    <a:spLocks noChangeArrowheads="1"/>
                  </p:cNvSpPr>
                  <p:nvPr/>
                </p:nvSpPr>
                <p:spPr bwMode="auto">
                  <a:xfrm>
                    <a:off x="3384" y="92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4" name="Oval 924"/>
                  <p:cNvSpPr>
                    <a:spLocks noChangeArrowheads="1"/>
                  </p:cNvSpPr>
                  <p:nvPr/>
                </p:nvSpPr>
                <p:spPr bwMode="auto">
                  <a:xfrm>
                    <a:off x="3297" y="91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5" name="Oval 925"/>
                  <p:cNvSpPr>
                    <a:spLocks noChangeArrowheads="1"/>
                  </p:cNvSpPr>
                  <p:nvPr/>
                </p:nvSpPr>
                <p:spPr bwMode="auto">
                  <a:xfrm>
                    <a:off x="3307" y="90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6" name="Oval 926"/>
                  <p:cNvSpPr>
                    <a:spLocks noChangeArrowheads="1"/>
                  </p:cNvSpPr>
                  <p:nvPr/>
                </p:nvSpPr>
                <p:spPr bwMode="auto">
                  <a:xfrm>
                    <a:off x="3080" y="79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7" name="Oval 927"/>
                  <p:cNvSpPr>
                    <a:spLocks noChangeArrowheads="1"/>
                  </p:cNvSpPr>
                  <p:nvPr/>
                </p:nvSpPr>
                <p:spPr bwMode="auto">
                  <a:xfrm>
                    <a:off x="3409" y="95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8" name="Oval 928"/>
                  <p:cNvSpPr>
                    <a:spLocks noChangeArrowheads="1"/>
                  </p:cNvSpPr>
                  <p:nvPr/>
                </p:nvSpPr>
                <p:spPr bwMode="auto">
                  <a:xfrm>
                    <a:off x="3073" y="727"/>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29" name="Oval 929"/>
                  <p:cNvSpPr>
                    <a:spLocks noChangeArrowheads="1"/>
                  </p:cNvSpPr>
                  <p:nvPr/>
                </p:nvSpPr>
                <p:spPr bwMode="auto">
                  <a:xfrm>
                    <a:off x="3372" y="89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0" name="Oval 930"/>
                  <p:cNvSpPr>
                    <a:spLocks noChangeArrowheads="1"/>
                  </p:cNvSpPr>
                  <p:nvPr/>
                </p:nvSpPr>
                <p:spPr bwMode="auto">
                  <a:xfrm>
                    <a:off x="3376" y="91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1" name="Oval 931"/>
                  <p:cNvSpPr>
                    <a:spLocks noChangeArrowheads="1"/>
                  </p:cNvSpPr>
                  <p:nvPr/>
                </p:nvSpPr>
                <p:spPr bwMode="auto">
                  <a:xfrm>
                    <a:off x="3369" y="92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2" name="Oval 932"/>
                  <p:cNvSpPr>
                    <a:spLocks noChangeArrowheads="1"/>
                  </p:cNvSpPr>
                  <p:nvPr/>
                </p:nvSpPr>
                <p:spPr bwMode="auto">
                  <a:xfrm>
                    <a:off x="3384" y="89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3" name="Oval 933"/>
                  <p:cNvSpPr>
                    <a:spLocks noChangeArrowheads="1"/>
                  </p:cNvSpPr>
                  <p:nvPr/>
                </p:nvSpPr>
                <p:spPr bwMode="auto">
                  <a:xfrm>
                    <a:off x="2899" y="70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4" name="Oval 934"/>
                  <p:cNvSpPr>
                    <a:spLocks noChangeArrowheads="1"/>
                  </p:cNvSpPr>
                  <p:nvPr/>
                </p:nvSpPr>
                <p:spPr bwMode="auto">
                  <a:xfrm>
                    <a:off x="3386" y="94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5" name="Oval 935"/>
                  <p:cNvSpPr>
                    <a:spLocks noChangeArrowheads="1"/>
                  </p:cNvSpPr>
                  <p:nvPr/>
                </p:nvSpPr>
                <p:spPr bwMode="auto">
                  <a:xfrm>
                    <a:off x="3412" y="93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6" name="Oval 936"/>
                  <p:cNvSpPr>
                    <a:spLocks noChangeArrowheads="1"/>
                  </p:cNvSpPr>
                  <p:nvPr/>
                </p:nvSpPr>
                <p:spPr bwMode="auto">
                  <a:xfrm>
                    <a:off x="3396" y="92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7" name="Oval 937"/>
                  <p:cNvSpPr>
                    <a:spLocks noChangeArrowheads="1"/>
                  </p:cNvSpPr>
                  <p:nvPr/>
                </p:nvSpPr>
                <p:spPr bwMode="auto">
                  <a:xfrm>
                    <a:off x="3309" y="95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8" name="Oval 938"/>
                  <p:cNvSpPr>
                    <a:spLocks noChangeArrowheads="1"/>
                  </p:cNvSpPr>
                  <p:nvPr/>
                </p:nvSpPr>
                <p:spPr bwMode="auto">
                  <a:xfrm>
                    <a:off x="3267" y="948"/>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39" name="Oval 939"/>
                  <p:cNvSpPr>
                    <a:spLocks noChangeArrowheads="1"/>
                  </p:cNvSpPr>
                  <p:nvPr/>
                </p:nvSpPr>
                <p:spPr bwMode="auto">
                  <a:xfrm>
                    <a:off x="3121" y="94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0" name="Oval 940"/>
                  <p:cNvSpPr>
                    <a:spLocks noChangeArrowheads="1"/>
                  </p:cNvSpPr>
                  <p:nvPr/>
                </p:nvSpPr>
                <p:spPr bwMode="auto">
                  <a:xfrm>
                    <a:off x="3223" y="78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1" name="Oval 941"/>
                  <p:cNvSpPr>
                    <a:spLocks noChangeArrowheads="1"/>
                  </p:cNvSpPr>
                  <p:nvPr/>
                </p:nvSpPr>
                <p:spPr bwMode="auto">
                  <a:xfrm>
                    <a:off x="3344" y="88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2" name="Oval 942"/>
                  <p:cNvSpPr>
                    <a:spLocks noChangeArrowheads="1"/>
                  </p:cNvSpPr>
                  <p:nvPr/>
                </p:nvSpPr>
                <p:spPr bwMode="auto">
                  <a:xfrm>
                    <a:off x="3551" y="1066"/>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3" name="Oval 943"/>
                  <p:cNvSpPr>
                    <a:spLocks noChangeArrowheads="1"/>
                  </p:cNvSpPr>
                  <p:nvPr/>
                </p:nvSpPr>
                <p:spPr bwMode="auto">
                  <a:xfrm>
                    <a:off x="2964" y="732"/>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4" name="Oval 944"/>
                  <p:cNvSpPr>
                    <a:spLocks noChangeArrowheads="1"/>
                  </p:cNvSpPr>
                  <p:nvPr/>
                </p:nvSpPr>
                <p:spPr bwMode="auto">
                  <a:xfrm>
                    <a:off x="3434" y="92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5" name="Oval 945"/>
                  <p:cNvSpPr>
                    <a:spLocks noChangeArrowheads="1"/>
                  </p:cNvSpPr>
                  <p:nvPr/>
                </p:nvSpPr>
                <p:spPr bwMode="auto">
                  <a:xfrm>
                    <a:off x="3203" y="97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6" name="Oval 946"/>
                  <p:cNvSpPr>
                    <a:spLocks noChangeArrowheads="1"/>
                  </p:cNvSpPr>
                  <p:nvPr/>
                </p:nvSpPr>
                <p:spPr bwMode="auto">
                  <a:xfrm>
                    <a:off x="3327" y="88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7" name="Oval 947"/>
                  <p:cNvSpPr>
                    <a:spLocks noChangeArrowheads="1"/>
                  </p:cNvSpPr>
                  <p:nvPr/>
                </p:nvSpPr>
                <p:spPr bwMode="auto">
                  <a:xfrm>
                    <a:off x="3041" y="76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8" name="Oval 948"/>
                  <p:cNvSpPr>
                    <a:spLocks noChangeArrowheads="1"/>
                  </p:cNvSpPr>
                  <p:nvPr/>
                </p:nvSpPr>
                <p:spPr bwMode="auto">
                  <a:xfrm>
                    <a:off x="2914" y="710"/>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49" name="Oval 949"/>
                  <p:cNvSpPr>
                    <a:spLocks noChangeArrowheads="1"/>
                  </p:cNvSpPr>
                  <p:nvPr/>
                </p:nvSpPr>
                <p:spPr bwMode="auto">
                  <a:xfrm>
                    <a:off x="3048" y="853"/>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0" name="Oval 950"/>
                  <p:cNvSpPr>
                    <a:spLocks noChangeArrowheads="1"/>
                  </p:cNvSpPr>
                  <p:nvPr/>
                </p:nvSpPr>
                <p:spPr bwMode="auto">
                  <a:xfrm>
                    <a:off x="3429" y="98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1" name="Oval 951"/>
                  <p:cNvSpPr>
                    <a:spLocks noChangeArrowheads="1"/>
                  </p:cNvSpPr>
                  <p:nvPr/>
                </p:nvSpPr>
                <p:spPr bwMode="auto">
                  <a:xfrm>
                    <a:off x="3474" y="974"/>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2" name="Oval 952"/>
                  <p:cNvSpPr>
                    <a:spLocks noChangeArrowheads="1"/>
                  </p:cNvSpPr>
                  <p:nvPr/>
                </p:nvSpPr>
                <p:spPr bwMode="auto">
                  <a:xfrm>
                    <a:off x="2996" y="719"/>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3" name="Oval 953"/>
                  <p:cNvSpPr>
                    <a:spLocks noChangeArrowheads="1"/>
                  </p:cNvSpPr>
                  <p:nvPr/>
                </p:nvSpPr>
                <p:spPr bwMode="auto">
                  <a:xfrm>
                    <a:off x="3233" y="951"/>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4" name="Oval 954"/>
                  <p:cNvSpPr>
                    <a:spLocks noChangeArrowheads="1"/>
                  </p:cNvSpPr>
                  <p:nvPr/>
                </p:nvSpPr>
                <p:spPr bwMode="auto">
                  <a:xfrm>
                    <a:off x="3153" y="785"/>
                    <a:ext cx="0" cy="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5" name="Oval 955"/>
                  <p:cNvSpPr>
                    <a:spLocks noChangeArrowheads="1"/>
                  </p:cNvSpPr>
                  <p:nvPr/>
                </p:nvSpPr>
                <p:spPr bwMode="auto">
                  <a:xfrm>
                    <a:off x="3003" y="693"/>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6" name="Oval 956"/>
                  <p:cNvSpPr>
                    <a:spLocks noChangeArrowheads="1"/>
                  </p:cNvSpPr>
                  <p:nvPr/>
                </p:nvSpPr>
                <p:spPr bwMode="auto">
                  <a:xfrm>
                    <a:off x="2934" y="67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7" name="Oval 957"/>
                  <p:cNvSpPr>
                    <a:spLocks noChangeArrowheads="1"/>
                  </p:cNvSpPr>
                  <p:nvPr/>
                </p:nvSpPr>
                <p:spPr bwMode="auto">
                  <a:xfrm>
                    <a:off x="2996" y="73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8" name="Oval 958"/>
                  <p:cNvSpPr>
                    <a:spLocks noChangeArrowheads="1"/>
                  </p:cNvSpPr>
                  <p:nvPr/>
                </p:nvSpPr>
                <p:spPr bwMode="auto">
                  <a:xfrm>
                    <a:off x="2864" y="70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59" name="Oval 959"/>
                  <p:cNvSpPr>
                    <a:spLocks noChangeArrowheads="1"/>
                  </p:cNvSpPr>
                  <p:nvPr/>
                </p:nvSpPr>
                <p:spPr bwMode="auto">
                  <a:xfrm>
                    <a:off x="2909" y="669"/>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0" name="Oval 960"/>
                  <p:cNvSpPr>
                    <a:spLocks noChangeArrowheads="1"/>
                  </p:cNvSpPr>
                  <p:nvPr/>
                </p:nvSpPr>
                <p:spPr bwMode="auto">
                  <a:xfrm>
                    <a:off x="2856" y="66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1" name="Oval 961"/>
                  <p:cNvSpPr>
                    <a:spLocks noChangeArrowheads="1"/>
                  </p:cNvSpPr>
                  <p:nvPr/>
                </p:nvSpPr>
                <p:spPr bwMode="auto">
                  <a:xfrm>
                    <a:off x="2926" y="613"/>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2" name="Oval 962"/>
                  <p:cNvSpPr>
                    <a:spLocks noChangeArrowheads="1"/>
                  </p:cNvSpPr>
                  <p:nvPr/>
                </p:nvSpPr>
                <p:spPr bwMode="auto">
                  <a:xfrm>
                    <a:off x="2936" y="60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3" name="Oval 963"/>
                  <p:cNvSpPr>
                    <a:spLocks noChangeArrowheads="1"/>
                  </p:cNvSpPr>
                  <p:nvPr/>
                </p:nvSpPr>
                <p:spPr bwMode="auto">
                  <a:xfrm>
                    <a:off x="2872" y="60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4" name="Oval 964"/>
                  <p:cNvSpPr>
                    <a:spLocks noChangeArrowheads="1"/>
                  </p:cNvSpPr>
                  <p:nvPr/>
                </p:nvSpPr>
                <p:spPr bwMode="auto">
                  <a:xfrm>
                    <a:off x="2959" y="703"/>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5" name="Oval 965"/>
                  <p:cNvSpPr>
                    <a:spLocks noChangeArrowheads="1"/>
                  </p:cNvSpPr>
                  <p:nvPr/>
                </p:nvSpPr>
                <p:spPr bwMode="auto">
                  <a:xfrm>
                    <a:off x="2785" y="588"/>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6" name="Oval 966"/>
                  <p:cNvSpPr>
                    <a:spLocks noChangeArrowheads="1"/>
                  </p:cNvSpPr>
                  <p:nvPr/>
                </p:nvSpPr>
                <p:spPr bwMode="auto">
                  <a:xfrm>
                    <a:off x="2792" y="625"/>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7" name="Oval 967"/>
                  <p:cNvSpPr>
                    <a:spLocks noChangeArrowheads="1"/>
                  </p:cNvSpPr>
                  <p:nvPr/>
                </p:nvSpPr>
                <p:spPr bwMode="auto">
                  <a:xfrm>
                    <a:off x="2824" y="65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8" name="Oval 968"/>
                  <p:cNvSpPr>
                    <a:spLocks noChangeArrowheads="1"/>
                  </p:cNvSpPr>
                  <p:nvPr/>
                </p:nvSpPr>
                <p:spPr bwMode="auto">
                  <a:xfrm>
                    <a:off x="2884" y="642"/>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69" name="Oval 969"/>
                  <p:cNvSpPr>
                    <a:spLocks noChangeArrowheads="1"/>
                  </p:cNvSpPr>
                  <p:nvPr/>
                </p:nvSpPr>
                <p:spPr bwMode="auto">
                  <a:xfrm>
                    <a:off x="2916" y="654"/>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0" name="Oval 970"/>
                  <p:cNvSpPr>
                    <a:spLocks noChangeArrowheads="1"/>
                  </p:cNvSpPr>
                  <p:nvPr/>
                </p:nvSpPr>
                <p:spPr bwMode="auto">
                  <a:xfrm>
                    <a:off x="2944" y="710"/>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1" name="Oval 971"/>
                  <p:cNvSpPr>
                    <a:spLocks noChangeArrowheads="1"/>
                  </p:cNvSpPr>
                  <p:nvPr/>
                </p:nvSpPr>
                <p:spPr bwMode="auto">
                  <a:xfrm>
                    <a:off x="3220" y="781"/>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2" name="Oval 972"/>
                  <p:cNvSpPr>
                    <a:spLocks noChangeArrowheads="1"/>
                  </p:cNvSpPr>
                  <p:nvPr/>
                </p:nvSpPr>
                <p:spPr bwMode="auto">
                  <a:xfrm>
                    <a:off x="2740" y="651"/>
                    <a:ext cx="0" cy="0"/>
                  </a:xfrm>
                  <a:prstGeom prst="ellipse">
                    <a:avLst/>
                  </a:prstGeom>
                  <a:solidFill>
                    <a:srgbClr val="FFFFC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3" name="Oval 973"/>
                  <p:cNvSpPr>
                    <a:spLocks noChangeArrowheads="1"/>
                  </p:cNvSpPr>
                  <p:nvPr/>
                </p:nvSpPr>
                <p:spPr bwMode="auto">
                  <a:xfrm>
                    <a:off x="2641" y="517"/>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4" name="Oval 974"/>
                  <p:cNvSpPr>
                    <a:spLocks noChangeArrowheads="1"/>
                  </p:cNvSpPr>
                  <p:nvPr/>
                </p:nvSpPr>
                <p:spPr bwMode="auto">
                  <a:xfrm>
                    <a:off x="2648" y="406"/>
                    <a:ext cx="0" cy="0"/>
                  </a:xfrm>
                  <a:prstGeom prst="ellipse">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5" name="Oval 975"/>
                  <p:cNvSpPr>
                    <a:spLocks noChangeArrowheads="1"/>
                  </p:cNvSpPr>
                  <p:nvPr/>
                </p:nvSpPr>
                <p:spPr bwMode="auto">
                  <a:xfrm>
                    <a:off x="3189" y="753"/>
                    <a:ext cx="7" cy="2"/>
                  </a:xfrm>
                  <a:prstGeom prst="ellipse">
                    <a:avLst/>
                  </a:prstGeom>
                  <a:solidFill>
                    <a:srgbClr val="FF00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grpSp>
            <p:nvGrpSpPr>
              <p:cNvPr id="26576" name="Group 976"/>
              <p:cNvGrpSpPr>
                <a:grpSpLocks/>
              </p:cNvGrpSpPr>
              <p:nvPr/>
            </p:nvGrpSpPr>
            <p:grpSpPr bwMode="auto">
              <a:xfrm>
                <a:off x="313" y="292"/>
                <a:ext cx="4614" cy="4158"/>
                <a:chOff x="313" y="292"/>
                <a:chExt cx="4614" cy="4158"/>
              </a:xfrm>
            </p:grpSpPr>
            <p:sp>
              <p:nvSpPr>
                <p:cNvPr id="26577" name="Freeform 977"/>
                <p:cNvSpPr>
                  <a:spLocks noChangeArrowheads="1"/>
                </p:cNvSpPr>
                <p:nvPr/>
              </p:nvSpPr>
              <p:spPr bwMode="auto">
                <a:xfrm>
                  <a:off x="313" y="399"/>
                  <a:ext cx="303" cy="3873"/>
                </a:xfrm>
                <a:custGeom>
                  <a:avLst/>
                  <a:gdLst>
                    <a:gd name="T0" fmla="*/ 0 w 172"/>
                    <a:gd name="T1" fmla="*/ 37 h 3525"/>
                    <a:gd name="T2" fmla="*/ 3 w 172"/>
                    <a:gd name="T3" fmla="*/ 30 h 3525"/>
                    <a:gd name="T4" fmla="*/ 6 w 172"/>
                    <a:gd name="T5" fmla="*/ 26 h 3525"/>
                    <a:gd name="T6" fmla="*/ 11 w 172"/>
                    <a:gd name="T7" fmla="*/ 21 h 3525"/>
                    <a:gd name="T8" fmla="*/ 14 w 172"/>
                    <a:gd name="T9" fmla="*/ 17 h 3525"/>
                    <a:gd name="T10" fmla="*/ 22 w 172"/>
                    <a:gd name="T11" fmla="*/ 13 h 3525"/>
                    <a:gd name="T12" fmla="*/ 33 w 172"/>
                    <a:gd name="T13" fmla="*/ 10 h 3525"/>
                    <a:gd name="T14" fmla="*/ 41 w 172"/>
                    <a:gd name="T15" fmla="*/ 7 h 3525"/>
                    <a:gd name="T16" fmla="*/ 51 w 172"/>
                    <a:gd name="T17" fmla="*/ 5 h 3525"/>
                    <a:gd name="T18" fmla="*/ 59 w 172"/>
                    <a:gd name="T19" fmla="*/ 2 h 3525"/>
                    <a:gd name="T20" fmla="*/ 65 w 172"/>
                    <a:gd name="T21" fmla="*/ 0 h 3525"/>
                    <a:gd name="T22" fmla="*/ 73 w 172"/>
                    <a:gd name="T23" fmla="*/ 0 h 3525"/>
                    <a:gd name="T24" fmla="*/ 84 w 172"/>
                    <a:gd name="T25" fmla="*/ 0 h 3525"/>
                    <a:gd name="T26" fmla="*/ 94 w 172"/>
                    <a:gd name="T27" fmla="*/ 0 h 3525"/>
                    <a:gd name="T28" fmla="*/ 108 w 172"/>
                    <a:gd name="T29" fmla="*/ 0 h 3525"/>
                    <a:gd name="T30" fmla="*/ 118 w 172"/>
                    <a:gd name="T31" fmla="*/ 2 h 3525"/>
                    <a:gd name="T32" fmla="*/ 124 w 172"/>
                    <a:gd name="T33" fmla="*/ 5 h 3525"/>
                    <a:gd name="T34" fmla="*/ 132 w 172"/>
                    <a:gd name="T35" fmla="*/ 7 h 3525"/>
                    <a:gd name="T36" fmla="*/ 140 w 172"/>
                    <a:gd name="T37" fmla="*/ 10 h 3525"/>
                    <a:gd name="T38" fmla="*/ 148 w 172"/>
                    <a:gd name="T39" fmla="*/ 13 h 3525"/>
                    <a:gd name="T40" fmla="*/ 152 w 172"/>
                    <a:gd name="T41" fmla="*/ 17 h 3525"/>
                    <a:gd name="T42" fmla="*/ 158 w 172"/>
                    <a:gd name="T43" fmla="*/ 19 h 3525"/>
                    <a:gd name="T44" fmla="*/ 164 w 172"/>
                    <a:gd name="T45" fmla="*/ 26 h 3525"/>
                    <a:gd name="T46" fmla="*/ 169 w 172"/>
                    <a:gd name="T47" fmla="*/ 30 h 3525"/>
                    <a:gd name="T48" fmla="*/ 172 w 172"/>
                    <a:gd name="T49" fmla="*/ 37 h 3525"/>
                    <a:gd name="T50" fmla="*/ 172 w 172"/>
                    <a:gd name="T51" fmla="*/ 3491 h 3525"/>
                    <a:gd name="T52" fmla="*/ 161 w 172"/>
                    <a:gd name="T53" fmla="*/ 3502 h 3525"/>
                    <a:gd name="T54" fmla="*/ 153 w 172"/>
                    <a:gd name="T55" fmla="*/ 3509 h 3525"/>
                    <a:gd name="T56" fmla="*/ 148 w 172"/>
                    <a:gd name="T57" fmla="*/ 3512 h 3525"/>
                    <a:gd name="T58" fmla="*/ 134 w 172"/>
                    <a:gd name="T59" fmla="*/ 3517 h 3525"/>
                    <a:gd name="T60" fmla="*/ 123 w 172"/>
                    <a:gd name="T61" fmla="*/ 3522 h 3525"/>
                    <a:gd name="T62" fmla="*/ 108 w 172"/>
                    <a:gd name="T63" fmla="*/ 3525 h 3525"/>
                    <a:gd name="T64" fmla="*/ 84 w 172"/>
                    <a:gd name="T65" fmla="*/ 3525 h 3525"/>
                    <a:gd name="T66" fmla="*/ 64 w 172"/>
                    <a:gd name="T67" fmla="*/ 3525 h 3525"/>
                    <a:gd name="T68" fmla="*/ 49 w 172"/>
                    <a:gd name="T69" fmla="*/ 3522 h 3525"/>
                    <a:gd name="T70" fmla="*/ 40 w 172"/>
                    <a:gd name="T71" fmla="*/ 3520 h 3525"/>
                    <a:gd name="T72" fmla="*/ 25 w 172"/>
                    <a:gd name="T73" fmla="*/ 3517 h 3525"/>
                    <a:gd name="T74" fmla="*/ 16 w 172"/>
                    <a:gd name="T75" fmla="*/ 3512 h 3525"/>
                    <a:gd name="T76" fmla="*/ 6 w 172"/>
                    <a:gd name="T77" fmla="*/ 3505 h 3525"/>
                    <a:gd name="T78" fmla="*/ 3 w 172"/>
                    <a:gd name="T79" fmla="*/ 3499 h 3525"/>
                    <a:gd name="T80" fmla="*/ 0 w 172"/>
                    <a:gd name="T81" fmla="*/ 3491 h 3525"/>
                    <a:gd name="T82" fmla="*/ 0 w 172"/>
                    <a:gd name="T83" fmla="*/ 37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3525">
                      <a:moveTo>
                        <a:pt x="0" y="37"/>
                      </a:moveTo>
                      <a:lnTo>
                        <a:pt x="3" y="30"/>
                      </a:lnTo>
                      <a:lnTo>
                        <a:pt x="6" y="26"/>
                      </a:lnTo>
                      <a:lnTo>
                        <a:pt x="11" y="21"/>
                      </a:lnTo>
                      <a:lnTo>
                        <a:pt x="14" y="17"/>
                      </a:lnTo>
                      <a:lnTo>
                        <a:pt x="22" y="13"/>
                      </a:lnTo>
                      <a:lnTo>
                        <a:pt x="33" y="10"/>
                      </a:lnTo>
                      <a:lnTo>
                        <a:pt x="41" y="7"/>
                      </a:lnTo>
                      <a:lnTo>
                        <a:pt x="51" y="5"/>
                      </a:lnTo>
                      <a:lnTo>
                        <a:pt x="59" y="2"/>
                      </a:lnTo>
                      <a:lnTo>
                        <a:pt x="65" y="0"/>
                      </a:lnTo>
                      <a:lnTo>
                        <a:pt x="73" y="0"/>
                      </a:lnTo>
                      <a:lnTo>
                        <a:pt x="84" y="0"/>
                      </a:lnTo>
                      <a:lnTo>
                        <a:pt x="94" y="0"/>
                      </a:lnTo>
                      <a:lnTo>
                        <a:pt x="108" y="0"/>
                      </a:lnTo>
                      <a:lnTo>
                        <a:pt x="118" y="2"/>
                      </a:lnTo>
                      <a:lnTo>
                        <a:pt x="124" y="5"/>
                      </a:lnTo>
                      <a:lnTo>
                        <a:pt x="132" y="7"/>
                      </a:lnTo>
                      <a:lnTo>
                        <a:pt x="140" y="10"/>
                      </a:lnTo>
                      <a:lnTo>
                        <a:pt x="148" y="13"/>
                      </a:lnTo>
                      <a:lnTo>
                        <a:pt x="152" y="17"/>
                      </a:lnTo>
                      <a:lnTo>
                        <a:pt x="158" y="19"/>
                      </a:lnTo>
                      <a:lnTo>
                        <a:pt x="164" y="26"/>
                      </a:lnTo>
                      <a:lnTo>
                        <a:pt x="169" y="30"/>
                      </a:lnTo>
                      <a:lnTo>
                        <a:pt x="172" y="37"/>
                      </a:lnTo>
                      <a:lnTo>
                        <a:pt x="172" y="3491"/>
                      </a:lnTo>
                      <a:lnTo>
                        <a:pt x="161" y="3502"/>
                      </a:lnTo>
                      <a:lnTo>
                        <a:pt x="153" y="3509"/>
                      </a:lnTo>
                      <a:lnTo>
                        <a:pt x="148" y="3512"/>
                      </a:lnTo>
                      <a:lnTo>
                        <a:pt x="134" y="3517"/>
                      </a:lnTo>
                      <a:lnTo>
                        <a:pt x="123" y="3522"/>
                      </a:lnTo>
                      <a:lnTo>
                        <a:pt x="108" y="3525"/>
                      </a:lnTo>
                      <a:lnTo>
                        <a:pt x="84" y="3525"/>
                      </a:lnTo>
                      <a:lnTo>
                        <a:pt x="64" y="3525"/>
                      </a:lnTo>
                      <a:lnTo>
                        <a:pt x="49" y="3522"/>
                      </a:lnTo>
                      <a:lnTo>
                        <a:pt x="40" y="3520"/>
                      </a:lnTo>
                      <a:lnTo>
                        <a:pt x="25" y="3517"/>
                      </a:lnTo>
                      <a:lnTo>
                        <a:pt x="16" y="3512"/>
                      </a:lnTo>
                      <a:lnTo>
                        <a:pt x="6" y="3505"/>
                      </a:lnTo>
                      <a:lnTo>
                        <a:pt x="3" y="3499"/>
                      </a:lnTo>
                      <a:lnTo>
                        <a:pt x="0" y="3491"/>
                      </a:lnTo>
                      <a:lnTo>
                        <a:pt x="0" y="37"/>
                      </a:lnTo>
                      <a:close/>
                    </a:path>
                  </a:pathLst>
                </a:custGeom>
                <a:solidFill>
                  <a:srgbClr val="8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78" name="Freeform 978"/>
                <p:cNvSpPr>
                  <a:spLocks noChangeArrowheads="1"/>
                </p:cNvSpPr>
                <p:nvPr/>
              </p:nvSpPr>
              <p:spPr bwMode="auto">
                <a:xfrm>
                  <a:off x="4589" y="292"/>
                  <a:ext cx="338" cy="4158"/>
                </a:xfrm>
                <a:custGeom>
                  <a:avLst/>
                  <a:gdLst>
                    <a:gd name="T0" fmla="*/ 0 w 191"/>
                    <a:gd name="T1" fmla="*/ 39 h 3784"/>
                    <a:gd name="T2" fmla="*/ 2 w 191"/>
                    <a:gd name="T3" fmla="*/ 33 h 3784"/>
                    <a:gd name="T4" fmla="*/ 8 w 191"/>
                    <a:gd name="T5" fmla="*/ 26 h 3784"/>
                    <a:gd name="T6" fmla="*/ 12 w 191"/>
                    <a:gd name="T7" fmla="*/ 20 h 3784"/>
                    <a:gd name="T8" fmla="*/ 18 w 191"/>
                    <a:gd name="T9" fmla="*/ 18 h 3784"/>
                    <a:gd name="T10" fmla="*/ 26 w 191"/>
                    <a:gd name="T11" fmla="*/ 14 h 3784"/>
                    <a:gd name="T12" fmla="*/ 37 w 191"/>
                    <a:gd name="T13" fmla="*/ 10 h 3784"/>
                    <a:gd name="T14" fmla="*/ 44 w 191"/>
                    <a:gd name="T15" fmla="*/ 7 h 3784"/>
                    <a:gd name="T16" fmla="*/ 53 w 191"/>
                    <a:gd name="T17" fmla="*/ 4 h 3784"/>
                    <a:gd name="T18" fmla="*/ 66 w 191"/>
                    <a:gd name="T19" fmla="*/ 0 h 3784"/>
                    <a:gd name="T20" fmla="*/ 72 w 191"/>
                    <a:gd name="T21" fmla="*/ 0 h 3784"/>
                    <a:gd name="T22" fmla="*/ 79 w 191"/>
                    <a:gd name="T23" fmla="*/ 0 h 3784"/>
                    <a:gd name="T24" fmla="*/ 93 w 191"/>
                    <a:gd name="T25" fmla="*/ 0 h 3784"/>
                    <a:gd name="T26" fmla="*/ 108 w 191"/>
                    <a:gd name="T27" fmla="*/ 0 h 3784"/>
                    <a:gd name="T28" fmla="*/ 117 w 191"/>
                    <a:gd name="T29" fmla="*/ 0 h 3784"/>
                    <a:gd name="T30" fmla="*/ 128 w 191"/>
                    <a:gd name="T31" fmla="*/ 0 h 3784"/>
                    <a:gd name="T32" fmla="*/ 136 w 191"/>
                    <a:gd name="T33" fmla="*/ 6 h 3784"/>
                    <a:gd name="T34" fmla="*/ 146 w 191"/>
                    <a:gd name="T35" fmla="*/ 7 h 3784"/>
                    <a:gd name="T36" fmla="*/ 152 w 191"/>
                    <a:gd name="T37" fmla="*/ 10 h 3784"/>
                    <a:gd name="T38" fmla="*/ 160 w 191"/>
                    <a:gd name="T39" fmla="*/ 14 h 3784"/>
                    <a:gd name="T40" fmla="*/ 168 w 191"/>
                    <a:gd name="T41" fmla="*/ 18 h 3784"/>
                    <a:gd name="T42" fmla="*/ 175 w 191"/>
                    <a:gd name="T43" fmla="*/ 20 h 3784"/>
                    <a:gd name="T44" fmla="*/ 180 w 191"/>
                    <a:gd name="T45" fmla="*/ 26 h 3784"/>
                    <a:gd name="T46" fmla="*/ 186 w 191"/>
                    <a:gd name="T47" fmla="*/ 33 h 3784"/>
                    <a:gd name="T48" fmla="*/ 191 w 191"/>
                    <a:gd name="T49" fmla="*/ 39 h 3784"/>
                    <a:gd name="T50" fmla="*/ 191 w 191"/>
                    <a:gd name="T51" fmla="*/ 3748 h 3784"/>
                    <a:gd name="T52" fmla="*/ 186 w 191"/>
                    <a:gd name="T53" fmla="*/ 3756 h 3784"/>
                    <a:gd name="T54" fmla="*/ 180 w 191"/>
                    <a:gd name="T55" fmla="*/ 3761 h 3784"/>
                    <a:gd name="T56" fmla="*/ 175 w 191"/>
                    <a:gd name="T57" fmla="*/ 3768 h 3784"/>
                    <a:gd name="T58" fmla="*/ 160 w 191"/>
                    <a:gd name="T59" fmla="*/ 3775 h 3784"/>
                    <a:gd name="T60" fmla="*/ 151 w 191"/>
                    <a:gd name="T61" fmla="*/ 3778 h 3784"/>
                    <a:gd name="T62" fmla="*/ 136 w 191"/>
                    <a:gd name="T63" fmla="*/ 3783 h 3784"/>
                    <a:gd name="T64" fmla="*/ 120 w 191"/>
                    <a:gd name="T65" fmla="*/ 3784 h 3784"/>
                    <a:gd name="T66" fmla="*/ 96 w 191"/>
                    <a:gd name="T67" fmla="*/ 3784 h 3784"/>
                    <a:gd name="T68" fmla="*/ 72 w 191"/>
                    <a:gd name="T69" fmla="*/ 3784 h 3784"/>
                    <a:gd name="T70" fmla="*/ 58 w 191"/>
                    <a:gd name="T71" fmla="*/ 3783 h 3784"/>
                    <a:gd name="T72" fmla="*/ 42 w 191"/>
                    <a:gd name="T73" fmla="*/ 3780 h 3784"/>
                    <a:gd name="T74" fmla="*/ 29 w 191"/>
                    <a:gd name="T75" fmla="*/ 3775 h 3784"/>
                    <a:gd name="T76" fmla="*/ 18 w 191"/>
                    <a:gd name="T77" fmla="*/ 3770 h 3784"/>
                    <a:gd name="T78" fmla="*/ 8 w 191"/>
                    <a:gd name="T79" fmla="*/ 3764 h 3784"/>
                    <a:gd name="T80" fmla="*/ 2 w 191"/>
                    <a:gd name="T81" fmla="*/ 3756 h 3784"/>
                    <a:gd name="T82" fmla="*/ 0 w 191"/>
                    <a:gd name="T83" fmla="*/ 3748 h 3784"/>
                    <a:gd name="T84" fmla="*/ 0 w 191"/>
                    <a:gd name="T85" fmla="*/ 39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1" h="3784">
                      <a:moveTo>
                        <a:pt x="0" y="39"/>
                      </a:moveTo>
                      <a:lnTo>
                        <a:pt x="2" y="33"/>
                      </a:lnTo>
                      <a:lnTo>
                        <a:pt x="8" y="26"/>
                      </a:lnTo>
                      <a:lnTo>
                        <a:pt x="12" y="20"/>
                      </a:lnTo>
                      <a:lnTo>
                        <a:pt x="18" y="18"/>
                      </a:lnTo>
                      <a:lnTo>
                        <a:pt x="26" y="14"/>
                      </a:lnTo>
                      <a:lnTo>
                        <a:pt x="37" y="10"/>
                      </a:lnTo>
                      <a:lnTo>
                        <a:pt x="44" y="7"/>
                      </a:lnTo>
                      <a:lnTo>
                        <a:pt x="53" y="4"/>
                      </a:lnTo>
                      <a:lnTo>
                        <a:pt x="66" y="0"/>
                      </a:lnTo>
                      <a:lnTo>
                        <a:pt x="72" y="0"/>
                      </a:lnTo>
                      <a:lnTo>
                        <a:pt x="79" y="0"/>
                      </a:lnTo>
                      <a:lnTo>
                        <a:pt x="93" y="0"/>
                      </a:lnTo>
                      <a:lnTo>
                        <a:pt x="108" y="0"/>
                      </a:lnTo>
                      <a:lnTo>
                        <a:pt x="117" y="0"/>
                      </a:lnTo>
                      <a:lnTo>
                        <a:pt x="128" y="0"/>
                      </a:lnTo>
                      <a:lnTo>
                        <a:pt x="136" y="6"/>
                      </a:lnTo>
                      <a:lnTo>
                        <a:pt x="146" y="7"/>
                      </a:lnTo>
                      <a:lnTo>
                        <a:pt x="152" y="10"/>
                      </a:lnTo>
                      <a:lnTo>
                        <a:pt x="160" y="14"/>
                      </a:lnTo>
                      <a:lnTo>
                        <a:pt x="168" y="18"/>
                      </a:lnTo>
                      <a:lnTo>
                        <a:pt x="175" y="20"/>
                      </a:lnTo>
                      <a:lnTo>
                        <a:pt x="180" y="26"/>
                      </a:lnTo>
                      <a:lnTo>
                        <a:pt x="186" y="33"/>
                      </a:lnTo>
                      <a:lnTo>
                        <a:pt x="191" y="39"/>
                      </a:lnTo>
                      <a:lnTo>
                        <a:pt x="191" y="3748"/>
                      </a:lnTo>
                      <a:lnTo>
                        <a:pt x="186" y="3756"/>
                      </a:lnTo>
                      <a:lnTo>
                        <a:pt x="180" y="3761"/>
                      </a:lnTo>
                      <a:lnTo>
                        <a:pt x="175" y="3768"/>
                      </a:lnTo>
                      <a:lnTo>
                        <a:pt x="160" y="3775"/>
                      </a:lnTo>
                      <a:lnTo>
                        <a:pt x="151" y="3778"/>
                      </a:lnTo>
                      <a:lnTo>
                        <a:pt x="136" y="3783"/>
                      </a:lnTo>
                      <a:lnTo>
                        <a:pt x="120" y="3784"/>
                      </a:lnTo>
                      <a:lnTo>
                        <a:pt x="96" y="3784"/>
                      </a:lnTo>
                      <a:lnTo>
                        <a:pt x="72" y="3784"/>
                      </a:lnTo>
                      <a:lnTo>
                        <a:pt x="58" y="3783"/>
                      </a:lnTo>
                      <a:lnTo>
                        <a:pt x="42" y="3780"/>
                      </a:lnTo>
                      <a:lnTo>
                        <a:pt x="29" y="3775"/>
                      </a:lnTo>
                      <a:lnTo>
                        <a:pt x="18" y="3770"/>
                      </a:lnTo>
                      <a:lnTo>
                        <a:pt x="8" y="3764"/>
                      </a:lnTo>
                      <a:lnTo>
                        <a:pt x="2" y="3756"/>
                      </a:lnTo>
                      <a:lnTo>
                        <a:pt x="0" y="3748"/>
                      </a:lnTo>
                      <a:lnTo>
                        <a:pt x="0" y="39"/>
                      </a:lnTo>
                      <a:close/>
                    </a:path>
                  </a:pathLst>
                </a:custGeom>
                <a:solidFill>
                  <a:srgbClr val="8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26579" name="Text Box 979"/>
            <p:cNvSpPr txBox="1">
              <a:spLocks noChangeArrowheads="1"/>
            </p:cNvSpPr>
            <p:nvPr/>
          </p:nvSpPr>
          <p:spPr bwMode="auto">
            <a:xfrm>
              <a:off x="2646" y="3768"/>
              <a:ext cx="1029"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buClrTx/>
                <a:buFontTx/>
                <a:buNone/>
              </a:pPr>
              <a:r>
                <a:rPr lang="en-US" altLang="en-US" b="1" i="1">
                  <a:latin typeface="Copperplate Gothic Bold" panose="020E0705020206020404" pitchFamily="34" charset="0"/>
                </a:rPr>
                <a:t>UNUSABLE</a:t>
              </a:r>
            </a:p>
            <a:p>
              <a:pPr algn="ctr">
                <a:lnSpc>
                  <a:spcPct val="100000"/>
                </a:lnSpc>
                <a:buClrTx/>
                <a:buFontTx/>
                <a:buNone/>
              </a:pPr>
              <a:r>
                <a:rPr lang="en-US" altLang="en-US" b="1" i="1">
                  <a:latin typeface="Copperplate Gothic Bold" panose="020E0705020206020404" pitchFamily="34" charset="0"/>
                </a:rPr>
                <a:t>ENERGY</a:t>
              </a:r>
            </a:p>
          </p:txBody>
        </p:sp>
      </p:grpSp>
    </p:spTree>
  </p:cSld>
  <p:clrMapOvr>
    <a:masterClrMapping/>
  </p:clrMapOvr>
  <p:transition spd="med">
    <p:wedg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6"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27"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dirty="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6628"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29" name="Text Box 5"/>
          <p:cNvSpPr txBox="1">
            <a:spLocks noChangeArrowheads="1"/>
          </p:cNvSpPr>
          <p:nvPr/>
        </p:nvSpPr>
        <p:spPr bwMode="auto">
          <a:xfrm>
            <a:off x="365125" y="2193925"/>
            <a:ext cx="7154863" cy="268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a:solidFill>
                  <a:srgbClr val="FFFF99"/>
                </a:solidFill>
                <a:effectLst>
                  <a:outerShdw blurRad="38100" dist="38100" dir="2700000" algn="tl">
                    <a:srgbClr val="C0C0C0"/>
                  </a:outerShdw>
                </a:effectLst>
                <a:latin typeface="Adobe Caslon Pro Bold" panose="0205070206050A020403" pitchFamily="18" charset="0"/>
              </a:rPr>
              <a:t>S – Second Law of Thermodynamics</a:t>
            </a:r>
          </a:p>
          <a:p>
            <a:pPr>
              <a:lnSpc>
                <a:spcPct val="142000"/>
              </a:lnSpc>
              <a:buClrTx/>
              <a:buFontTx/>
              <a:buNone/>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a:t> </a:t>
            </a:r>
          </a:p>
        </p:txBody>
      </p:sp>
      <p:sp>
        <p:nvSpPr>
          <p:cNvPr id="26630" name="Text Box 6"/>
          <p:cNvSpPr txBox="1">
            <a:spLocks noChangeArrowheads="1"/>
          </p:cNvSpPr>
          <p:nvPr/>
        </p:nvSpPr>
        <p:spPr bwMode="auto">
          <a:xfrm>
            <a:off x="152400" y="3100388"/>
            <a:ext cx="87630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22263">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1pPr>
            <a:lvl2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2pPr>
            <a:lvl3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3pPr>
            <a:lvl4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4pPr>
            <a:lvl5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Bef>
                <a:spcPts val="1200"/>
              </a:spcBef>
              <a:buClrTx/>
              <a:buFontTx/>
              <a:buNone/>
            </a:pPr>
            <a:r>
              <a:rPr lang="en-US" altLang="en-US" sz="4800" i="1">
                <a:latin typeface="Courier New" panose="02070309020205020404" pitchFamily="49" charset="0"/>
              </a:rPr>
              <a:t>	</a:t>
            </a:r>
            <a:r>
              <a:rPr lang="en-US" altLang="en-US" sz="4800" i="1">
                <a:solidFill>
                  <a:srgbClr val="FFFFFF"/>
                </a:solidFill>
                <a:latin typeface="Adobe Caslon Pro Bold" panose="0205070206050A020403" pitchFamily="18" charset="0"/>
              </a:rPr>
              <a:t>If the universe is running out of useable energy, then it must have had a beginning (since it is not possible to run out of an infinite amount of energy.)</a:t>
            </a:r>
          </a:p>
          <a:p>
            <a:pPr>
              <a:lnSpc>
                <a:spcPct val="100000"/>
              </a:lnSpc>
              <a:spcBef>
                <a:spcPts val="1200"/>
              </a:spcBef>
              <a:buClrTx/>
              <a:buFontTx/>
              <a:buNone/>
            </a:pPr>
            <a:endParaRPr lang="en-US" altLang="en-US" sz="4800" i="1">
              <a:solidFill>
                <a:srgbClr val="FFFFFF"/>
              </a:solidFill>
              <a:latin typeface="Adobe Caslon Pro Bold" panose="0205070206050A020403" pitchFamily="18" charset="0"/>
            </a:endParaRPr>
          </a:p>
        </p:txBody>
      </p:sp>
    </p:spTree>
  </p:cSld>
  <p:clrMapOvr>
    <a:masterClrMapping/>
  </p:clrMapOvr>
  <p:transition spd="med">
    <p:wheel/>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0"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51" name="Rectangle 3"/>
          <p:cNvSpPr>
            <a:spLocks noGrp="1" noChangeArrowheads="1"/>
          </p:cNvSpPr>
          <p:nvPr>
            <p:ph type="title" idx="4294967295"/>
          </p:nvPr>
        </p:nvSpPr>
        <p:spPr>
          <a:xfrm>
            <a:off x="503238" y="182563"/>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7652"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53" name="Text Box 5"/>
          <p:cNvSpPr txBox="1">
            <a:spLocks noChangeArrowheads="1"/>
          </p:cNvSpPr>
          <p:nvPr/>
        </p:nvSpPr>
        <p:spPr bwMode="auto">
          <a:xfrm>
            <a:off x="365125" y="2193925"/>
            <a:ext cx="7154863" cy="268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a:solidFill>
                  <a:srgbClr val="FFFF99"/>
                </a:solidFill>
                <a:effectLst>
                  <a:outerShdw blurRad="38100" dist="38100" dir="2700000" algn="tl">
                    <a:srgbClr val="C0C0C0"/>
                  </a:outerShdw>
                </a:effectLst>
                <a:latin typeface="Adobe Caslon Pro Bold" panose="0205070206050A020403" pitchFamily="18" charset="0"/>
              </a:rPr>
              <a:t>S – Second Law of Thermodynamics</a:t>
            </a:r>
          </a:p>
          <a:p>
            <a:pPr>
              <a:lnSpc>
                <a:spcPct val="142000"/>
              </a:lnSpc>
              <a:buClrTx/>
              <a:buFontTx/>
              <a:buNone/>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a:t> </a:t>
            </a:r>
          </a:p>
        </p:txBody>
      </p:sp>
      <p:sp>
        <p:nvSpPr>
          <p:cNvPr id="27654" name="Text Box 6"/>
          <p:cNvSpPr txBox="1">
            <a:spLocks noChangeArrowheads="1"/>
          </p:cNvSpPr>
          <p:nvPr/>
        </p:nvSpPr>
        <p:spPr bwMode="auto">
          <a:xfrm>
            <a:off x="152400" y="3100388"/>
            <a:ext cx="87630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22263">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1pPr>
            <a:lvl2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2pPr>
            <a:lvl3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3pPr>
            <a:lvl4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4pPr>
            <a:lvl5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Bef>
                <a:spcPts val="1200"/>
              </a:spcBef>
              <a:buClrTx/>
              <a:buFontTx/>
              <a:buNone/>
            </a:pPr>
            <a:r>
              <a:rPr lang="en-US" altLang="en-US" sz="4800" i="1">
                <a:latin typeface="Courier New" panose="02070309020205020404" pitchFamily="49" charset="0"/>
              </a:rPr>
              <a:t>	</a:t>
            </a:r>
            <a:r>
              <a:rPr lang="en-US" altLang="en-US" sz="4800" i="1">
                <a:solidFill>
                  <a:srgbClr val="FFFFFF"/>
                </a:solidFill>
                <a:latin typeface="Adobe Caslon Pro Bold" panose="0205070206050A020403" pitchFamily="18" charset="0"/>
              </a:rPr>
              <a:t>.</a:t>
            </a:r>
          </a:p>
          <a:p>
            <a:pPr>
              <a:lnSpc>
                <a:spcPct val="100000"/>
              </a:lnSpc>
              <a:spcBef>
                <a:spcPts val="1200"/>
              </a:spcBef>
              <a:buClrTx/>
              <a:buFontTx/>
              <a:buNone/>
            </a:pPr>
            <a:endParaRPr lang="en-US" altLang="en-US" sz="4800" i="1">
              <a:solidFill>
                <a:srgbClr val="FFFFFF"/>
              </a:solidFill>
              <a:latin typeface="Adobe Caslon Pro Bold" panose="0205070206050A020403" pitchFamily="18" charset="0"/>
            </a:endParaRPr>
          </a:p>
        </p:txBody>
      </p:sp>
      <p:pic>
        <p:nvPicPr>
          <p:cNvPr id="276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3328988"/>
            <a:ext cx="7908925" cy="3565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wheel spokes="8"/>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 y="-1"/>
            <a:ext cx="10079567"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p:cNvSpPr>
            <a:spLocks noChangeArrowheads="1"/>
          </p:cNvSpPr>
          <p:nvPr/>
        </p:nvSpPr>
        <p:spPr bwMode="auto">
          <a:xfrm>
            <a:off x="-22120" y="-1096963"/>
            <a:ext cx="10167832" cy="76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8" tIns="51588" rIns="99208" bIns="51588"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6600" b="1" dirty="0">
                <a:solidFill>
                  <a:srgbClr val="FFFFCC"/>
                </a:solidFill>
                <a:latin typeface="Adobe Caslon Pro Bold" panose="0205070206050A020403" pitchFamily="18" charset="0"/>
              </a:rPr>
              <a:t>Rom. 1:20</a:t>
            </a:r>
          </a:p>
          <a:p>
            <a:pPr algn="ctr">
              <a:buClrTx/>
              <a:buFontTx/>
              <a:buNone/>
            </a:pPr>
            <a:r>
              <a:rPr lang="en-US" altLang="en-US" sz="4800" b="1" dirty="0">
                <a:solidFill>
                  <a:srgbClr val="FFFFCC"/>
                </a:solidFill>
                <a:effectLst>
                  <a:outerShdw blurRad="38100" dist="38100" dir="2700000" algn="tl">
                    <a:srgbClr val="000000">
                      <a:alpha val="43137"/>
                    </a:srgbClr>
                  </a:outerShdw>
                </a:effectLst>
                <a:latin typeface="Adobe Caslon Pro Bold" panose="0205070206050A020403" pitchFamily="18" charset="0"/>
              </a:rPr>
              <a:t>For since the creation of the world His invisible attributes, His eternal power and divine nature, have been clearly seen, being understood through what has been made, so that they are without excuse.”</a:t>
            </a:r>
          </a:p>
        </p:txBody>
      </p:sp>
    </p:spTree>
    <p:extLst>
      <p:ext uri="{BB962C8B-B14F-4D97-AF65-F5344CB8AC3E}">
        <p14:creationId xmlns:p14="http://schemas.microsoft.com/office/powerpoint/2010/main" val="1316945284"/>
      </p:ext>
    </p:extLst>
  </p:cSld>
  <p:clrMapOvr>
    <a:masterClrMapping/>
  </p:clrMapOvr>
  <p:transition spd="slow">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699"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29700" name="AutoShape 4"/>
          <p:cNvSpPr>
            <a:spLocks noChangeArrowheads="1"/>
          </p:cNvSpPr>
          <p:nvPr/>
        </p:nvSpPr>
        <p:spPr bwMode="auto">
          <a:xfrm>
            <a:off x="274638" y="2066925"/>
            <a:ext cx="9601200" cy="5303838"/>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92000"/>
              </a:lnSpc>
              <a:buClrTx/>
              <a:buFontTx/>
              <a:buNone/>
            </a:pPr>
            <a:endParaRPr lang="en-US" altLang="en-US" sz="3200">
              <a:solidFill>
                <a:srgbClr val="FFFFFF"/>
              </a:solidFill>
              <a:latin typeface="Adobe Caslon Pro Bold" panose="0205070206050A020403" pitchFamily="18" charset="0"/>
            </a:endParaRPr>
          </a:p>
        </p:txBody>
      </p:sp>
      <p:sp>
        <p:nvSpPr>
          <p:cNvPr id="29701" name="Text Box 5"/>
          <p:cNvSpPr txBox="1">
            <a:spLocks noChangeArrowheads="1"/>
          </p:cNvSpPr>
          <p:nvPr/>
        </p:nvSpPr>
        <p:spPr bwMode="auto">
          <a:xfrm>
            <a:off x="365125" y="1906588"/>
            <a:ext cx="5484813" cy="692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dirty="0">
                <a:solidFill>
                  <a:srgbClr val="FFFF99"/>
                </a:solidFill>
                <a:effectLst>
                  <a:outerShdw blurRad="38100" dist="38100" dir="2700000" algn="tl">
                    <a:srgbClr val="C0C0C0"/>
                  </a:outerShdw>
                </a:effectLst>
                <a:latin typeface="Adobe Caslon Pro Bold" panose="0205070206050A020403" pitchFamily="18" charset="0"/>
              </a:rPr>
              <a:t>U – Universe Expanding</a:t>
            </a:r>
          </a:p>
          <a:p>
            <a:pPr>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1929 Edwin Hubble discovered</a:t>
            </a:r>
          </a:p>
          <a:p>
            <a:pPr>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galaxies are moving away from </a:t>
            </a:r>
          </a:p>
          <a:p>
            <a:pPr>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each other.</a:t>
            </a:r>
          </a:p>
          <a:p>
            <a:pPr>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Alan </a:t>
            </a:r>
            <a:r>
              <a:rPr lang="en-US" altLang="en-US" sz="3200" dirty="0" err="1">
                <a:solidFill>
                  <a:srgbClr val="FFFFFF"/>
                </a:solidFill>
                <a:effectLst>
                  <a:outerShdw blurRad="38100" dist="38100" dir="2700000" algn="tl">
                    <a:srgbClr val="C0C0C0"/>
                  </a:outerShdw>
                </a:effectLst>
                <a:latin typeface="Adobe Caslon Pro Bold" panose="0205070206050A020403" pitchFamily="18" charset="0"/>
              </a:rPr>
              <a:t>Sandage</a:t>
            </a: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 confirmed that </a:t>
            </a:r>
          </a:p>
          <a:p>
            <a:pPr>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The universe is expanding.</a:t>
            </a:r>
          </a:p>
          <a:p>
            <a:pPr>
              <a:lnSpc>
                <a:spcPct val="142000"/>
              </a:lnSpc>
              <a:buClrTx/>
              <a:buFontTx/>
              <a:buNone/>
            </a:pPr>
            <a:endParaRPr lang="en-US" altLang="en-US" sz="3600" dirty="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endParaRPr lang="en-US" altLang="en-US" sz="3600" dirty="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dirty="0"/>
              <a:t> </a:t>
            </a:r>
          </a:p>
        </p:txBody>
      </p:sp>
      <p:sp>
        <p:nvSpPr>
          <p:cNvPr id="29702" name="Text Box 6"/>
          <p:cNvSpPr txBox="1">
            <a:spLocks noChangeArrowheads="1"/>
          </p:cNvSpPr>
          <p:nvPr/>
        </p:nvSpPr>
        <p:spPr bwMode="auto">
          <a:xfrm>
            <a:off x="152400" y="3100388"/>
            <a:ext cx="87630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22263">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1pPr>
            <a:lvl2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2pPr>
            <a:lvl3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3pPr>
            <a:lvl4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4pPr>
            <a:lvl5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Bef>
                <a:spcPts val="1200"/>
              </a:spcBef>
              <a:buClrTx/>
              <a:buFontTx/>
              <a:buNone/>
            </a:pPr>
            <a:r>
              <a:rPr lang="en-US" altLang="en-US" sz="4800" i="1" dirty="0">
                <a:latin typeface="Courier New" panose="02070309020205020404" pitchFamily="49" charset="0"/>
              </a:rPr>
              <a:t>	</a:t>
            </a:r>
          </a:p>
          <a:p>
            <a:pPr>
              <a:lnSpc>
                <a:spcPct val="100000"/>
              </a:lnSpc>
              <a:spcBef>
                <a:spcPts val="1200"/>
              </a:spcBef>
              <a:buClrTx/>
              <a:buFontTx/>
              <a:buNone/>
            </a:pPr>
            <a:endParaRPr lang="en-US" altLang="en-US" sz="4800" i="1" dirty="0">
              <a:latin typeface="Courier New" panose="02070309020205020404" pitchFamily="49" charset="0"/>
            </a:endParaRPr>
          </a:p>
        </p:txBody>
      </p:sp>
      <p:pic>
        <p:nvPicPr>
          <p:cNvPr id="297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560638"/>
            <a:ext cx="2557463" cy="2033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175" y="4846638"/>
            <a:ext cx="2286000" cy="1462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fill="hold" nodeType="clickEffect">
                                  <p:stCondLst>
                                    <p:cond delay="0"/>
                                  </p:stCondLst>
                                  <p:childTnLst>
                                    <p:set>
                                      <p:cBhvr additive="repl">
                                        <p:cTn id="6" dur="1" fill="hold">
                                          <p:stCondLst>
                                            <p:cond delay="0"/>
                                          </p:stCondLst>
                                        </p:cTn>
                                        <p:tgtEl>
                                          <p:spTgt spid="29701">
                                            <p:txEl>
                                              <p:pRg st="1" end="1"/>
                                            </p:txEl>
                                          </p:spTgt>
                                        </p:tgtEl>
                                        <p:attrNameLst>
                                          <p:attrName>style.visibility</p:attrName>
                                        </p:attrNameLst>
                                      </p:cBhvr>
                                      <p:to>
                                        <p:strVal val="visible"/>
                                      </p:to>
                                    </p:set>
                                    <p:anim calcmode="lin" valueType="num">
                                      <p:cBhvr additive="repl">
                                        <p:cTn id="7" dur="1000" fill="hold"/>
                                        <p:tgtEl>
                                          <p:spTgt spid="29701">
                                            <p:txEl>
                                              <p:pRg st="1" end="1"/>
                                            </p:txEl>
                                          </p:spTgt>
                                        </p:tgtEl>
                                        <p:attrNameLst>
                                          <p:attrName>ppt_w</p:attrName>
                                        </p:attrNameLst>
                                      </p:cBhvr>
                                      <p:tavLst>
                                        <p:tav tm="100000">
                                          <p:val>
                                            <p:strVal val="#ppt_w*0.70"/>
                                          </p:val>
                                        </p:tav>
                                        <p:tav>
                                          <p:val>
                                            <p:strVal val="#ppt_w"/>
                                          </p:val>
                                        </p:tav>
                                      </p:tavLst>
                                    </p:anim>
                                    <p:anim calcmode="lin" valueType="num">
                                      <p:cBhvr additive="repl">
                                        <p:cTn id="8" dur="1000" fill="hold"/>
                                        <p:tgtEl>
                                          <p:spTgt spid="29701">
                                            <p:txEl>
                                              <p:pRg st="1" end="1"/>
                                            </p:txEl>
                                          </p:spTgt>
                                        </p:tgtEl>
                                        <p:attrNameLst>
                                          <p:attrName>ppt_h</p:attrName>
                                        </p:attrNameLst>
                                      </p:cBhvr>
                                      <p:tavLst>
                                        <p:tav tm="100000">
                                          <p:val>
                                            <p:strVal val="#ppt_h"/>
                                          </p:val>
                                        </p:tav>
                                        <p:tav>
                                          <p:val>
                                            <p:strVal val="#ppt_h"/>
                                          </p:val>
                                        </p:tav>
                                      </p:tavLst>
                                    </p:anim>
                                    <p:animEffect transition="in" filter="fade">
                                      <p:cBhvr additive="repl">
                                        <p:cTn id="9" dur="1000"/>
                                        <p:tgtEl>
                                          <p:spTgt spid="29701">
                                            <p:txEl>
                                              <p:pRg st="1" end="1"/>
                                            </p:txEl>
                                          </p:spTgt>
                                        </p:tgtEl>
                                      </p:cBhvr>
                                    </p:animEffect>
                                  </p:childTnLst>
                                </p:cTn>
                              </p:par>
                              <p:par>
                                <p:cTn id="10" presetID="55" presetClass="entr" fill="hold" nodeType="withEffect">
                                  <p:stCondLst>
                                    <p:cond delay="0"/>
                                  </p:stCondLst>
                                  <p:childTnLst>
                                    <p:set>
                                      <p:cBhvr additive="repl">
                                        <p:cTn id="11" dur="1" fill="hold">
                                          <p:stCondLst>
                                            <p:cond delay="0"/>
                                          </p:stCondLst>
                                        </p:cTn>
                                        <p:tgtEl>
                                          <p:spTgt spid="29701">
                                            <p:txEl>
                                              <p:pRg st="2" end="2"/>
                                            </p:txEl>
                                          </p:spTgt>
                                        </p:tgtEl>
                                        <p:attrNameLst>
                                          <p:attrName>style.visibility</p:attrName>
                                        </p:attrNameLst>
                                      </p:cBhvr>
                                      <p:to>
                                        <p:strVal val="visible"/>
                                      </p:to>
                                    </p:set>
                                    <p:anim calcmode="lin" valueType="num">
                                      <p:cBhvr additive="repl">
                                        <p:cTn id="12" dur="1000" fill="hold"/>
                                        <p:tgtEl>
                                          <p:spTgt spid="29701">
                                            <p:txEl>
                                              <p:pRg st="2" end="2"/>
                                            </p:txEl>
                                          </p:spTgt>
                                        </p:tgtEl>
                                        <p:attrNameLst>
                                          <p:attrName>ppt_w</p:attrName>
                                        </p:attrNameLst>
                                      </p:cBhvr>
                                      <p:tavLst>
                                        <p:tav tm="100000">
                                          <p:val>
                                            <p:strVal val="#ppt_w*0.70"/>
                                          </p:val>
                                        </p:tav>
                                        <p:tav>
                                          <p:val>
                                            <p:strVal val="#ppt_w"/>
                                          </p:val>
                                        </p:tav>
                                      </p:tavLst>
                                    </p:anim>
                                    <p:anim calcmode="lin" valueType="num">
                                      <p:cBhvr additive="repl">
                                        <p:cTn id="13" dur="1000" fill="hold"/>
                                        <p:tgtEl>
                                          <p:spTgt spid="29701">
                                            <p:txEl>
                                              <p:pRg st="2" end="2"/>
                                            </p:txEl>
                                          </p:spTgt>
                                        </p:tgtEl>
                                        <p:attrNameLst>
                                          <p:attrName>ppt_h</p:attrName>
                                        </p:attrNameLst>
                                      </p:cBhvr>
                                      <p:tavLst>
                                        <p:tav tm="100000">
                                          <p:val>
                                            <p:strVal val="#ppt_h"/>
                                          </p:val>
                                        </p:tav>
                                        <p:tav>
                                          <p:val>
                                            <p:strVal val="#ppt_h"/>
                                          </p:val>
                                        </p:tav>
                                      </p:tavLst>
                                    </p:anim>
                                    <p:animEffect transition="in" filter="fade">
                                      <p:cBhvr additive="repl">
                                        <p:cTn id="14" dur="1000"/>
                                        <p:tgtEl>
                                          <p:spTgt spid="29701">
                                            <p:txEl>
                                              <p:pRg st="2" end="2"/>
                                            </p:txEl>
                                          </p:spTgt>
                                        </p:tgtEl>
                                      </p:cBhvr>
                                    </p:animEffect>
                                  </p:childTnLst>
                                </p:cTn>
                              </p:par>
                              <p:par>
                                <p:cTn id="15" presetID="55" presetClass="entr" fill="hold" nodeType="withEffect">
                                  <p:stCondLst>
                                    <p:cond delay="0"/>
                                  </p:stCondLst>
                                  <p:childTnLst>
                                    <p:set>
                                      <p:cBhvr additive="repl">
                                        <p:cTn id="16" dur="1" fill="hold">
                                          <p:stCondLst>
                                            <p:cond delay="0"/>
                                          </p:stCondLst>
                                        </p:cTn>
                                        <p:tgtEl>
                                          <p:spTgt spid="29701">
                                            <p:txEl>
                                              <p:pRg st="3" end="3"/>
                                            </p:txEl>
                                          </p:spTgt>
                                        </p:tgtEl>
                                        <p:attrNameLst>
                                          <p:attrName>style.visibility</p:attrName>
                                        </p:attrNameLst>
                                      </p:cBhvr>
                                      <p:to>
                                        <p:strVal val="visible"/>
                                      </p:to>
                                    </p:set>
                                    <p:anim calcmode="lin" valueType="num">
                                      <p:cBhvr additive="repl">
                                        <p:cTn id="17" dur="1000" fill="hold"/>
                                        <p:tgtEl>
                                          <p:spTgt spid="29701">
                                            <p:txEl>
                                              <p:pRg st="3" end="3"/>
                                            </p:txEl>
                                          </p:spTgt>
                                        </p:tgtEl>
                                        <p:attrNameLst>
                                          <p:attrName>ppt_w</p:attrName>
                                        </p:attrNameLst>
                                      </p:cBhvr>
                                      <p:tavLst>
                                        <p:tav tm="100000">
                                          <p:val>
                                            <p:strVal val="#ppt_w*0.70"/>
                                          </p:val>
                                        </p:tav>
                                        <p:tav>
                                          <p:val>
                                            <p:strVal val="#ppt_w"/>
                                          </p:val>
                                        </p:tav>
                                      </p:tavLst>
                                    </p:anim>
                                    <p:anim calcmode="lin" valueType="num">
                                      <p:cBhvr additive="repl">
                                        <p:cTn id="18" dur="1000" fill="hold"/>
                                        <p:tgtEl>
                                          <p:spTgt spid="29701">
                                            <p:txEl>
                                              <p:pRg st="3" end="3"/>
                                            </p:txEl>
                                          </p:spTgt>
                                        </p:tgtEl>
                                        <p:attrNameLst>
                                          <p:attrName>ppt_h</p:attrName>
                                        </p:attrNameLst>
                                      </p:cBhvr>
                                      <p:tavLst>
                                        <p:tav tm="100000">
                                          <p:val>
                                            <p:strVal val="#ppt_h"/>
                                          </p:val>
                                        </p:tav>
                                        <p:tav>
                                          <p:val>
                                            <p:strVal val="#ppt_h"/>
                                          </p:val>
                                        </p:tav>
                                      </p:tavLst>
                                    </p:anim>
                                    <p:animEffect transition="in" filter="fade">
                                      <p:cBhvr additive="repl">
                                        <p:cTn id="19" dur="1000"/>
                                        <p:tgtEl>
                                          <p:spTgt spid="29701">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fill="hold" nodeType="clickEffect">
                                  <p:stCondLst>
                                    <p:cond delay="0"/>
                                  </p:stCondLst>
                                  <p:childTnLst>
                                    <p:set>
                                      <p:cBhvr additive="repl">
                                        <p:cTn id="23" dur="1" fill="hold">
                                          <p:stCondLst>
                                            <p:cond delay="0"/>
                                          </p:stCondLst>
                                        </p:cTn>
                                        <p:tgtEl>
                                          <p:spTgt spid="29701">
                                            <p:txEl>
                                              <p:pRg st="4" end="4"/>
                                            </p:txEl>
                                          </p:spTgt>
                                        </p:tgtEl>
                                        <p:attrNameLst>
                                          <p:attrName>style.visibility</p:attrName>
                                        </p:attrNameLst>
                                      </p:cBhvr>
                                      <p:to>
                                        <p:strVal val="visible"/>
                                      </p:to>
                                    </p:set>
                                    <p:anim calcmode="lin" valueType="num">
                                      <p:cBhvr additive="repl">
                                        <p:cTn id="24" dur="1000" fill="hold"/>
                                        <p:tgtEl>
                                          <p:spTgt spid="29701">
                                            <p:txEl>
                                              <p:pRg st="4" end="4"/>
                                            </p:txEl>
                                          </p:spTgt>
                                        </p:tgtEl>
                                        <p:attrNameLst>
                                          <p:attrName>ppt_w</p:attrName>
                                        </p:attrNameLst>
                                      </p:cBhvr>
                                      <p:tavLst>
                                        <p:tav tm="100000">
                                          <p:val>
                                            <p:strVal val="#ppt_w*0.70"/>
                                          </p:val>
                                        </p:tav>
                                        <p:tav>
                                          <p:val>
                                            <p:strVal val="#ppt_w"/>
                                          </p:val>
                                        </p:tav>
                                      </p:tavLst>
                                    </p:anim>
                                    <p:anim calcmode="lin" valueType="num">
                                      <p:cBhvr additive="repl">
                                        <p:cTn id="25" dur="1000" fill="hold"/>
                                        <p:tgtEl>
                                          <p:spTgt spid="29701">
                                            <p:txEl>
                                              <p:pRg st="4" end="4"/>
                                            </p:txEl>
                                          </p:spTgt>
                                        </p:tgtEl>
                                        <p:attrNameLst>
                                          <p:attrName>ppt_h</p:attrName>
                                        </p:attrNameLst>
                                      </p:cBhvr>
                                      <p:tavLst>
                                        <p:tav tm="100000">
                                          <p:val>
                                            <p:strVal val="#ppt_h"/>
                                          </p:val>
                                        </p:tav>
                                        <p:tav>
                                          <p:val>
                                            <p:strVal val="#ppt_h"/>
                                          </p:val>
                                        </p:tav>
                                      </p:tavLst>
                                    </p:anim>
                                    <p:animEffect transition="in" filter="fade">
                                      <p:cBhvr additive="repl">
                                        <p:cTn id="26" dur="1000"/>
                                        <p:tgtEl>
                                          <p:spTgt spid="29701">
                                            <p:txEl>
                                              <p:pRg st="4" end="4"/>
                                            </p:txEl>
                                          </p:spTgt>
                                        </p:tgtEl>
                                      </p:cBhvr>
                                    </p:animEffect>
                                  </p:childTnLst>
                                </p:cTn>
                              </p:par>
                              <p:par>
                                <p:cTn id="27" presetID="55" presetClass="entr" fill="hold" nodeType="withEffect">
                                  <p:stCondLst>
                                    <p:cond delay="0"/>
                                  </p:stCondLst>
                                  <p:childTnLst>
                                    <p:set>
                                      <p:cBhvr additive="repl">
                                        <p:cTn id="28" dur="1" fill="hold">
                                          <p:stCondLst>
                                            <p:cond delay="0"/>
                                          </p:stCondLst>
                                        </p:cTn>
                                        <p:tgtEl>
                                          <p:spTgt spid="29701">
                                            <p:txEl>
                                              <p:pRg st="5" end="5"/>
                                            </p:txEl>
                                          </p:spTgt>
                                        </p:tgtEl>
                                        <p:attrNameLst>
                                          <p:attrName>style.visibility</p:attrName>
                                        </p:attrNameLst>
                                      </p:cBhvr>
                                      <p:to>
                                        <p:strVal val="visible"/>
                                      </p:to>
                                    </p:set>
                                    <p:anim calcmode="lin" valueType="num">
                                      <p:cBhvr additive="repl">
                                        <p:cTn id="29" dur="1000" fill="hold"/>
                                        <p:tgtEl>
                                          <p:spTgt spid="29701">
                                            <p:txEl>
                                              <p:pRg st="5" end="5"/>
                                            </p:txEl>
                                          </p:spTgt>
                                        </p:tgtEl>
                                        <p:attrNameLst>
                                          <p:attrName>ppt_w</p:attrName>
                                        </p:attrNameLst>
                                      </p:cBhvr>
                                      <p:tavLst>
                                        <p:tav tm="100000">
                                          <p:val>
                                            <p:strVal val="#ppt_w*0.70"/>
                                          </p:val>
                                        </p:tav>
                                        <p:tav>
                                          <p:val>
                                            <p:strVal val="#ppt_w"/>
                                          </p:val>
                                        </p:tav>
                                      </p:tavLst>
                                    </p:anim>
                                    <p:anim calcmode="lin" valueType="num">
                                      <p:cBhvr additive="repl">
                                        <p:cTn id="30" dur="1000" fill="hold"/>
                                        <p:tgtEl>
                                          <p:spTgt spid="29701">
                                            <p:txEl>
                                              <p:pRg st="5" end="5"/>
                                            </p:txEl>
                                          </p:spTgt>
                                        </p:tgtEl>
                                        <p:attrNameLst>
                                          <p:attrName>ppt_h</p:attrName>
                                        </p:attrNameLst>
                                      </p:cBhvr>
                                      <p:tavLst>
                                        <p:tav tm="100000">
                                          <p:val>
                                            <p:strVal val="#ppt_h"/>
                                          </p:val>
                                        </p:tav>
                                        <p:tav>
                                          <p:val>
                                            <p:strVal val="#ppt_h"/>
                                          </p:val>
                                        </p:tav>
                                      </p:tavLst>
                                    </p:anim>
                                    <p:animEffect transition="in" filter="fade">
                                      <p:cBhvr additive="repl">
                                        <p:cTn id="31" dur="1000"/>
                                        <p:tgtEl>
                                          <p:spTgt spid="29701">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fill="hold" nodeType="clickEffect">
                                  <p:stCondLst>
                                    <p:cond delay="0"/>
                                  </p:stCondLst>
                                  <p:childTnLst>
                                    <p:set>
                                      <p:cBhvr additive="repl">
                                        <p:cTn id="35" dur="1" fill="hold">
                                          <p:stCondLst>
                                            <p:cond delay="0"/>
                                          </p:stCondLst>
                                        </p:cTn>
                                        <p:tgtEl>
                                          <p:spTgt spid="29704"/>
                                        </p:tgtEl>
                                        <p:attrNameLst>
                                          <p:attrName>style.visibility</p:attrName>
                                        </p:attrNameLst>
                                      </p:cBhvr>
                                      <p:to>
                                        <p:strVal val="visible"/>
                                      </p:to>
                                    </p:set>
                                    <p:animEffect transition="in" filter="fade">
                                      <p:cBhvr additive="repl">
                                        <p:cTn id="36" dur="2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23"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30724" name="AutoShape 4"/>
          <p:cNvSpPr>
            <a:spLocks noChangeArrowheads="1"/>
          </p:cNvSpPr>
          <p:nvPr/>
        </p:nvSpPr>
        <p:spPr bwMode="auto">
          <a:xfrm>
            <a:off x="274638" y="2066925"/>
            <a:ext cx="9601200" cy="5303838"/>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142000"/>
              </a:lnSpc>
              <a:buClrTx/>
              <a:buFontTx/>
              <a:buNone/>
            </a:pPr>
            <a:endParaRPr lang="en-US" altLang="en-US" sz="3200">
              <a:solidFill>
                <a:srgbClr val="FFFFFF"/>
              </a:solidFill>
              <a:latin typeface="Adobe Caslon Pro Bold" panose="0205070206050A020403" pitchFamily="18" charset="0"/>
            </a:endParaRPr>
          </a:p>
          <a:p>
            <a:pPr algn="ctr">
              <a:lnSpc>
                <a:spcPct val="92000"/>
              </a:lnSpc>
              <a:buClrTx/>
              <a:buFontTx/>
              <a:buNone/>
            </a:pPr>
            <a:r>
              <a:rPr lang="en-US" altLang="en-US" sz="2800">
                <a:solidFill>
                  <a:srgbClr val="FFFF99"/>
                </a:solidFill>
                <a:effectLst>
                  <a:outerShdw blurRad="38100" dist="38100" dir="2700000" algn="tl">
                    <a:srgbClr val="FFFFFF"/>
                  </a:outerShdw>
                </a:effectLst>
                <a:latin typeface="Adobe Caslon Pro Bold" panose="0205070206050A020403" pitchFamily="18" charset="0"/>
              </a:rPr>
              <a:t>*These findings suggest that if we trace the universe back </a:t>
            </a:r>
          </a:p>
          <a:p>
            <a:pPr algn="ctr">
              <a:lnSpc>
                <a:spcPct val="92000"/>
              </a:lnSpc>
              <a:buClrTx/>
              <a:buFontTx/>
              <a:buNone/>
            </a:pPr>
            <a:r>
              <a:rPr lang="en-US" altLang="en-US" sz="2800">
                <a:solidFill>
                  <a:srgbClr val="FFFF99"/>
                </a:solidFill>
                <a:effectLst>
                  <a:outerShdw blurRad="38100" dist="38100" dir="2700000" algn="tl">
                    <a:srgbClr val="FFFFFF"/>
                  </a:outerShdw>
                </a:effectLst>
                <a:latin typeface="Adobe Caslon Pro Bold" panose="0205070206050A020403" pitchFamily="18" charset="0"/>
              </a:rPr>
              <a:t>it shrinks back to a beginning from nothing.</a:t>
            </a:r>
          </a:p>
        </p:txBody>
      </p:sp>
      <p:sp>
        <p:nvSpPr>
          <p:cNvPr id="30725" name="Text Box 5"/>
          <p:cNvSpPr txBox="1">
            <a:spLocks noChangeArrowheads="1"/>
          </p:cNvSpPr>
          <p:nvPr/>
        </p:nvSpPr>
        <p:spPr bwMode="auto">
          <a:xfrm>
            <a:off x="365125" y="1906588"/>
            <a:ext cx="5484813" cy="692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endParaRPr lang="en-US" altLang="en-US" sz="320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a:t> </a:t>
            </a:r>
          </a:p>
        </p:txBody>
      </p:sp>
      <p:sp>
        <p:nvSpPr>
          <p:cNvPr id="30726" name="Text Box 6"/>
          <p:cNvSpPr txBox="1">
            <a:spLocks noChangeArrowheads="1"/>
          </p:cNvSpPr>
          <p:nvPr/>
        </p:nvSpPr>
        <p:spPr bwMode="auto">
          <a:xfrm>
            <a:off x="152400" y="3100388"/>
            <a:ext cx="87630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22263">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1pPr>
            <a:lvl2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2pPr>
            <a:lvl3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3pPr>
            <a:lvl4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4pPr>
            <a:lvl5pPr>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893763" algn="l"/>
                <a:tab pos="1808163" algn="l"/>
                <a:tab pos="2722563" algn="l"/>
                <a:tab pos="3636963" algn="l"/>
                <a:tab pos="4551363" algn="l"/>
                <a:tab pos="5465763" algn="l"/>
                <a:tab pos="6380163" algn="l"/>
                <a:tab pos="7294563" algn="l"/>
                <a:tab pos="8208963" algn="l"/>
                <a:tab pos="9123363" algn="l"/>
                <a:tab pos="10037763" algn="l"/>
                <a:tab pos="10039350" algn="l"/>
                <a:tab pos="10496550" algn="l"/>
                <a:tab pos="10498138" algn="l"/>
                <a:tab pos="10499725" algn="l"/>
                <a:tab pos="10501313" algn="l"/>
                <a:tab pos="10502900" algn="l"/>
                <a:tab pos="10504488" algn="l"/>
                <a:tab pos="10506075" algn="l"/>
                <a:tab pos="10507663" algn="l"/>
                <a:tab pos="10509250" algn="l"/>
                <a:tab pos="10510838" algn="l"/>
                <a:tab pos="10512425" algn="l"/>
                <a:tab pos="105140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Bef>
                <a:spcPts val="1200"/>
              </a:spcBef>
              <a:buClrTx/>
              <a:buFontTx/>
              <a:buNone/>
            </a:pPr>
            <a:r>
              <a:rPr lang="en-US" altLang="en-US" sz="4800" i="1">
                <a:latin typeface="Courier New" panose="02070309020205020404" pitchFamily="49" charset="0"/>
              </a:rPr>
              <a:t>	</a:t>
            </a:r>
          </a:p>
          <a:p>
            <a:pPr>
              <a:lnSpc>
                <a:spcPct val="100000"/>
              </a:lnSpc>
              <a:spcBef>
                <a:spcPts val="1200"/>
              </a:spcBef>
              <a:buClrTx/>
              <a:buFontTx/>
              <a:buNone/>
            </a:pPr>
            <a:endParaRPr lang="en-US" altLang="en-US" sz="4800" i="1">
              <a:latin typeface="Courier New" panose="02070309020205020404" pitchFamily="49" charset="0"/>
            </a:endParaRPr>
          </a:p>
        </p:txBody>
      </p:sp>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2378075"/>
            <a:ext cx="9051925" cy="374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fill="hold" nodeType="clickEffect">
                                  <p:stCondLst>
                                    <p:cond delay="0"/>
                                  </p:stCondLst>
                                  <p:childTnLst>
                                    <p:set>
                                      <p:cBhvr additive="repl">
                                        <p:cTn id="6" dur="1" fill="hold">
                                          <p:stCondLst>
                                            <p:cond delay="0"/>
                                          </p:stCondLst>
                                        </p:cTn>
                                        <p:tgtEl>
                                          <p:spTgt spid="30724">
                                            <p:txEl>
                                              <p:pRg st="6" end="6"/>
                                            </p:txEl>
                                          </p:spTgt>
                                        </p:tgtEl>
                                        <p:attrNameLst>
                                          <p:attrName>style.visibility</p:attrName>
                                        </p:attrNameLst>
                                      </p:cBhvr>
                                      <p:to>
                                        <p:strVal val="visible"/>
                                      </p:to>
                                    </p:set>
                                    <p:anim calcmode="lin" valueType="num">
                                      <p:cBhvr additive="repl">
                                        <p:cTn id="7" dur="1000" fill="hold"/>
                                        <p:tgtEl>
                                          <p:spTgt spid="30724">
                                            <p:txEl>
                                              <p:pRg st="6" end="6"/>
                                            </p:txEl>
                                          </p:spTgt>
                                        </p:tgtEl>
                                        <p:attrNameLst>
                                          <p:attrName>ppt_w</p:attrName>
                                        </p:attrNameLst>
                                      </p:cBhvr>
                                      <p:tavLst>
                                        <p:tav tm="100000">
                                          <p:val>
                                            <p:strVal val="#ppt_w*0.70"/>
                                          </p:val>
                                        </p:tav>
                                        <p:tav>
                                          <p:val>
                                            <p:strVal val="#ppt_w"/>
                                          </p:val>
                                        </p:tav>
                                      </p:tavLst>
                                    </p:anim>
                                    <p:anim calcmode="lin" valueType="num">
                                      <p:cBhvr additive="repl">
                                        <p:cTn id="8" dur="1000" fill="hold"/>
                                        <p:tgtEl>
                                          <p:spTgt spid="30724">
                                            <p:txEl>
                                              <p:pRg st="6" end="6"/>
                                            </p:txEl>
                                          </p:spTgt>
                                        </p:tgtEl>
                                        <p:attrNameLst>
                                          <p:attrName>ppt_h</p:attrName>
                                        </p:attrNameLst>
                                      </p:cBhvr>
                                      <p:tavLst>
                                        <p:tav tm="100000">
                                          <p:val>
                                            <p:strVal val="#ppt_h"/>
                                          </p:val>
                                        </p:tav>
                                        <p:tav>
                                          <p:val>
                                            <p:strVal val="#ppt_h"/>
                                          </p:val>
                                        </p:tav>
                                      </p:tavLst>
                                    </p:anim>
                                    <p:animEffect transition="in" filter="fade">
                                      <p:cBhvr additive="repl">
                                        <p:cTn id="9" dur="1000"/>
                                        <p:tgtEl>
                                          <p:spTgt spid="30724">
                                            <p:txEl>
                                              <p:pRg st="6" end="6"/>
                                            </p:txEl>
                                          </p:spTgt>
                                        </p:tgtEl>
                                      </p:cBhvr>
                                    </p:animEffect>
                                  </p:childTnLst>
                                </p:cTn>
                              </p:par>
                              <p:par>
                                <p:cTn id="10" presetID="55" presetClass="entr" fill="hold" nodeType="withEffect">
                                  <p:stCondLst>
                                    <p:cond delay="0"/>
                                  </p:stCondLst>
                                  <p:childTnLst>
                                    <p:set>
                                      <p:cBhvr additive="repl">
                                        <p:cTn id="11" dur="1" fill="hold">
                                          <p:stCondLst>
                                            <p:cond delay="0"/>
                                          </p:stCondLst>
                                        </p:cTn>
                                        <p:tgtEl>
                                          <p:spTgt spid="30724">
                                            <p:txEl>
                                              <p:pRg st="7" end="7"/>
                                            </p:txEl>
                                          </p:spTgt>
                                        </p:tgtEl>
                                        <p:attrNameLst>
                                          <p:attrName>style.visibility</p:attrName>
                                        </p:attrNameLst>
                                      </p:cBhvr>
                                      <p:to>
                                        <p:strVal val="visible"/>
                                      </p:to>
                                    </p:set>
                                    <p:anim calcmode="lin" valueType="num">
                                      <p:cBhvr additive="repl">
                                        <p:cTn id="12" dur="1000" fill="hold"/>
                                        <p:tgtEl>
                                          <p:spTgt spid="30724">
                                            <p:txEl>
                                              <p:pRg st="7" end="7"/>
                                            </p:txEl>
                                          </p:spTgt>
                                        </p:tgtEl>
                                        <p:attrNameLst>
                                          <p:attrName>ppt_w</p:attrName>
                                        </p:attrNameLst>
                                      </p:cBhvr>
                                      <p:tavLst>
                                        <p:tav tm="100000">
                                          <p:val>
                                            <p:strVal val="#ppt_w*0.70"/>
                                          </p:val>
                                        </p:tav>
                                        <p:tav>
                                          <p:val>
                                            <p:strVal val="#ppt_w"/>
                                          </p:val>
                                        </p:tav>
                                      </p:tavLst>
                                    </p:anim>
                                    <p:anim calcmode="lin" valueType="num">
                                      <p:cBhvr additive="repl">
                                        <p:cTn id="13" dur="1000" fill="hold"/>
                                        <p:tgtEl>
                                          <p:spTgt spid="30724">
                                            <p:txEl>
                                              <p:pRg st="7" end="7"/>
                                            </p:txEl>
                                          </p:spTgt>
                                        </p:tgtEl>
                                        <p:attrNameLst>
                                          <p:attrName>ppt_h</p:attrName>
                                        </p:attrNameLst>
                                      </p:cBhvr>
                                      <p:tavLst>
                                        <p:tav tm="100000">
                                          <p:val>
                                            <p:strVal val="#ppt_h"/>
                                          </p:val>
                                        </p:tav>
                                        <p:tav>
                                          <p:val>
                                            <p:strVal val="#ppt_h"/>
                                          </p:val>
                                        </p:tav>
                                      </p:tavLst>
                                    </p:anim>
                                    <p:animEffect transition="in" filter="fade">
                                      <p:cBhvr additive="repl">
                                        <p:cTn id="14" dur="1000"/>
                                        <p:tgtEl>
                                          <p:spTgt spid="307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867"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dirty="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36868"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869" name="Text Box 5"/>
          <p:cNvSpPr txBox="1">
            <a:spLocks noChangeArrowheads="1"/>
          </p:cNvSpPr>
          <p:nvPr/>
        </p:nvSpPr>
        <p:spPr bwMode="auto">
          <a:xfrm>
            <a:off x="365125" y="2193925"/>
            <a:ext cx="8851900" cy="5018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marL="723900" indent="-266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dirty="0">
                <a:solidFill>
                  <a:srgbClr val="FFFF99"/>
                </a:solidFill>
                <a:effectLst>
                  <a:outerShdw blurRad="38100" dist="38100" dir="2700000" algn="tl">
                    <a:srgbClr val="C0C0C0"/>
                  </a:outerShdw>
                </a:effectLst>
                <a:latin typeface="Adobe Caslon Pro Bold" panose="0205070206050A020403" pitchFamily="18" charset="0"/>
              </a:rPr>
              <a:t>2. The universe had a beginning.</a:t>
            </a: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“Science has proven that </a:t>
            </a:r>
          </a:p>
          <a:p>
            <a:pPr marL="457200" lvl="1" indent="0">
              <a:lnSpc>
                <a:spcPct val="142000"/>
              </a:lnSpc>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the universe exploded into </a:t>
            </a:r>
          </a:p>
          <a:p>
            <a:pPr marL="457200" lvl="1" indent="0">
              <a:lnSpc>
                <a:spcPct val="142000"/>
              </a:lnSpc>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being at a certain moment.” </a:t>
            </a:r>
          </a:p>
          <a:p>
            <a:pPr marL="457200" lvl="1" indent="0">
              <a:lnSpc>
                <a:spcPct val="142000"/>
              </a:lnSpc>
            </a:pP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a:t>
            </a:r>
            <a:r>
              <a:rPr lang="en-US" altLang="en-US" sz="2800" dirty="0" err="1">
                <a:solidFill>
                  <a:srgbClr val="FFFFFF"/>
                </a:solidFill>
                <a:effectLst>
                  <a:outerShdw blurRad="38100" dist="38100" dir="2700000" algn="tl">
                    <a:srgbClr val="C0C0C0"/>
                  </a:outerShdw>
                </a:effectLst>
                <a:latin typeface="Adobe Caslon Pro Bold" panose="0205070206050A020403" pitchFamily="18" charset="0"/>
              </a:rPr>
              <a:t>Jastrow</a:t>
            </a: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 </a:t>
            </a:r>
            <a:r>
              <a:rPr lang="en-US" altLang="en-US" sz="2800" i="1" dirty="0">
                <a:solidFill>
                  <a:srgbClr val="FFFFFF"/>
                </a:solidFill>
                <a:effectLst>
                  <a:outerShdw blurRad="38100" dist="38100" dir="2700000" algn="tl">
                    <a:srgbClr val="C0C0C0"/>
                  </a:outerShdw>
                </a:effectLst>
                <a:latin typeface="Adobe Caslon Pro Bold" panose="0205070206050A020403" pitchFamily="18" charset="0"/>
              </a:rPr>
              <a:t>God and the </a:t>
            </a:r>
            <a:r>
              <a:rPr lang="en-US" altLang="en-US" sz="2800" i="1" dirty="0" err="1">
                <a:solidFill>
                  <a:srgbClr val="FFFFFF"/>
                </a:solidFill>
                <a:effectLst>
                  <a:outerShdw blurRad="38100" dist="38100" dir="2700000" algn="tl">
                    <a:srgbClr val="C0C0C0"/>
                  </a:outerShdw>
                </a:effectLst>
                <a:latin typeface="Adobe Caslon Pro Bold" panose="0205070206050A020403" pitchFamily="18" charset="0"/>
              </a:rPr>
              <a:t>Astonomers</a:t>
            </a: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a:t>
            </a:r>
          </a:p>
          <a:p>
            <a:pPr>
              <a:buClrTx/>
              <a:buFontTx/>
              <a:buNone/>
            </a:pPr>
            <a:r>
              <a:rPr lang="en-US" altLang="en-US" dirty="0"/>
              <a:t> </a:t>
            </a:r>
          </a:p>
        </p:txBody>
      </p:sp>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438" y="3108325"/>
            <a:ext cx="3094037" cy="3475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37892"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3" name="Text Box 5"/>
          <p:cNvSpPr txBox="1">
            <a:spLocks noChangeArrowheads="1"/>
          </p:cNvSpPr>
          <p:nvPr/>
        </p:nvSpPr>
        <p:spPr bwMode="auto">
          <a:xfrm>
            <a:off x="688975" y="2193925"/>
            <a:ext cx="8851900" cy="5018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42000"/>
              </a:lnSpc>
              <a:buClrTx/>
              <a:buFontTx/>
              <a:buNone/>
            </a:pPr>
            <a:r>
              <a:rPr lang="en-US" altLang="en-US" sz="3600">
                <a:solidFill>
                  <a:srgbClr val="FFFF99"/>
                </a:solidFill>
                <a:effectLst>
                  <a:outerShdw blurRad="38100" dist="38100" dir="2700000" algn="tl">
                    <a:srgbClr val="C0C0C0"/>
                  </a:outerShdw>
                </a:effectLst>
                <a:latin typeface="Adobe Caslon Pro Bold" panose="0205070206050A020403" pitchFamily="18" charset="0"/>
              </a:rPr>
              <a:t>2. The universe had a beginning.</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“The universe began from a state of infinite </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density . . . . Space and time were created in </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that event and so was all matter in the </a:t>
            </a:r>
          </a:p>
          <a:p>
            <a:pPr>
              <a:lnSpc>
                <a:spcPct val="142000"/>
              </a:lnSpc>
              <a:buClrTx/>
              <a:buFontTx/>
              <a:buNone/>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	universe.”</a:t>
            </a:r>
          </a:p>
          <a:p>
            <a:pPr>
              <a:lnSpc>
                <a:spcPct val="142000"/>
              </a:lnSpc>
              <a:buClrTx/>
              <a:buFontTx/>
              <a:buNone/>
            </a:pPr>
            <a:r>
              <a:rPr lang="en-US" altLang="en-US" sz="2800">
                <a:solidFill>
                  <a:srgbClr val="FFFFFF"/>
                </a:solidFill>
                <a:effectLst>
                  <a:outerShdw blurRad="38100" dist="38100" dir="2700000" algn="tl">
                    <a:srgbClr val="C0C0C0"/>
                  </a:outerShdw>
                </a:effectLst>
                <a:latin typeface="Adobe Caslon Pro Bold" panose="0205070206050A020403" pitchFamily="18" charset="0"/>
              </a:rPr>
              <a:t>	(Gott, Gunn, Schramm, Tinseley, “Will the </a:t>
            </a:r>
          </a:p>
          <a:p>
            <a:pPr>
              <a:lnSpc>
                <a:spcPct val="142000"/>
              </a:lnSpc>
              <a:buClrTx/>
              <a:buFontTx/>
              <a:buNone/>
            </a:pPr>
            <a:r>
              <a:rPr lang="en-US" altLang="en-US" sz="2800">
                <a:solidFill>
                  <a:srgbClr val="FFFFFF"/>
                </a:solidFill>
                <a:effectLst>
                  <a:outerShdw blurRad="38100" dist="38100" dir="2700000" algn="tl">
                    <a:srgbClr val="C0C0C0"/>
                  </a:outerShdw>
                </a:effectLst>
                <a:latin typeface="Adobe Caslon Pro Bold" panose="0205070206050A020403" pitchFamily="18" charset="0"/>
              </a:rPr>
              <a:t>	Universe Expand Forever?” </a:t>
            </a:r>
            <a:r>
              <a:rPr lang="en-US" altLang="en-US" sz="2800" i="1">
                <a:solidFill>
                  <a:srgbClr val="FFFFFF"/>
                </a:solidFill>
                <a:effectLst>
                  <a:outerShdw blurRad="38100" dist="38100" dir="2700000" algn="tl">
                    <a:srgbClr val="C0C0C0"/>
                  </a:outerShdw>
                </a:effectLst>
                <a:latin typeface="Adobe Caslon Pro Bold" panose="0205070206050A020403" pitchFamily="18" charset="0"/>
              </a:rPr>
              <a:t>Scientific American</a:t>
            </a:r>
            <a:r>
              <a:rPr lang="en-US" altLang="en-US" sz="2800">
                <a:solidFill>
                  <a:srgbClr val="FFFFFF"/>
                </a:solidFill>
                <a:effectLst>
                  <a:outerShdw blurRad="38100" dist="38100" dir="2700000" algn="tl">
                    <a:srgbClr val="C0C0C0"/>
                  </a:outerShdw>
                </a:effectLst>
                <a:latin typeface="Adobe Caslon Pro Bold" panose="0205070206050A020403" pitchFamily="18" charset="0"/>
              </a:rPr>
              <a:t>)</a:t>
            </a:r>
          </a:p>
          <a:p>
            <a:pPr>
              <a:buClrTx/>
              <a:buFontTx/>
              <a:buNone/>
            </a:pPr>
            <a:r>
              <a:rPr lang="en-US" altLang="en-US"/>
              <a:t> </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AutoShape 2"/>
          <p:cNvSpPr>
            <a:spLocks noChangeArrowheads="1"/>
          </p:cNvSpPr>
          <p:nvPr/>
        </p:nvSpPr>
        <p:spPr bwMode="auto">
          <a:xfrm>
            <a:off x="274638" y="2560638"/>
            <a:ext cx="9601200" cy="3840162"/>
          </a:xfrm>
          <a:prstGeom prst="roundRect">
            <a:avLst>
              <a:gd name="adj" fmla="val 37"/>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15" name="Line 3"/>
          <p:cNvSpPr>
            <a:spLocks noChangeShapeType="1"/>
          </p:cNvSpPr>
          <p:nvPr/>
        </p:nvSpPr>
        <p:spPr bwMode="auto">
          <a:xfrm>
            <a:off x="323850" y="3746500"/>
            <a:ext cx="7358063" cy="1588"/>
          </a:xfrm>
          <a:prstGeom prst="line">
            <a:avLst/>
          </a:prstGeom>
          <a:noFill/>
          <a:ln w="36720" cap="flat">
            <a:solidFill>
              <a:srgbClr val="0047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916"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4000">
                <a:solidFill>
                  <a:srgbClr val="FFFFFF"/>
                </a:solidFill>
                <a:effectLst>
                  <a:outerShdw blurRad="38100" dist="38100" dir="2700000" algn="tl">
                    <a:srgbClr val="C0C0C0"/>
                  </a:outerShdw>
                </a:effectLst>
                <a:latin typeface="Adobe Caslon Pro Bold" panose="0205070206050A020403" pitchFamily="18" charset="0"/>
              </a:rPr>
              <a:t>Kalam or Horizontal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2. The universe had a beginning.</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99"/>
                </a:solidFill>
                <a:effectLst>
                  <a:outerShdw blurRad="38100" dist="38100" dir="2700000" algn="tl">
                    <a:srgbClr val="C0C0C0"/>
                  </a:outerShdw>
                </a:effectLst>
                <a:latin typeface="Adobe Caslon Pro Bold" panose="0205070206050A020403" pitchFamily="18" charset="0"/>
              </a:rPr>
              <a:t>3. Therefore, the universe had a cause.</a:t>
            </a:r>
          </a:p>
        </p:txBody>
      </p:sp>
      <p:sp>
        <p:nvSpPr>
          <p:cNvPr id="38917" name="AutoShape 5"/>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18" name="Rectangle 6"/>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39"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39940"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41" name="Text Box 5"/>
          <p:cNvSpPr txBox="1">
            <a:spLocks noChangeArrowheads="1"/>
          </p:cNvSpPr>
          <p:nvPr/>
        </p:nvSpPr>
        <p:spPr bwMode="auto">
          <a:xfrm>
            <a:off x="365125" y="2193925"/>
            <a:ext cx="8851900" cy="5018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marL="723900" indent="-266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r>
              <a:rPr lang="en-US" altLang="en-US" sz="3600" dirty="0">
                <a:solidFill>
                  <a:srgbClr val="FFFF99"/>
                </a:solidFill>
                <a:effectLst>
                  <a:outerShdw blurRad="38100" dist="38100" dir="2700000" algn="tl">
                    <a:srgbClr val="C0C0C0"/>
                  </a:outerShdw>
                </a:effectLst>
                <a:latin typeface="Adobe Caslon Pro Bold" panose="0205070206050A020403" pitchFamily="18" charset="0"/>
              </a:rPr>
              <a:t>3. Therefore, the universe had a cause.</a:t>
            </a:r>
          </a:p>
          <a:p>
            <a:pPr>
              <a:lnSpc>
                <a:spcPct val="142000"/>
              </a:lnSpc>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a:t>
            </a: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“That there are what I or </a:t>
            </a:r>
          </a:p>
          <a:p>
            <a:pPr marL="457200" lvl="1" indent="0">
              <a:lnSpc>
                <a:spcPct val="142000"/>
              </a:lnSpc>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anyone would call super-</a:t>
            </a:r>
          </a:p>
          <a:p>
            <a:pPr lvl="1">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natural forces at work is </a:t>
            </a:r>
          </a:p>
          <a:p>
            <a:pPr lvl="1">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now, I think, a scientifically</a:t>
            </a:r>
          </a:p>
          <a:p>
            <a:pPr lvl="1">
              <a:lnSpc>
                <a:spcPct val="142000"/>
              </a:lnSpc>
              <a:buClrTx/>
              <a:buFontTx/>
              <a:buNone/>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proven fact.”</a:t>
            </a: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 </a:t>
            </a:r>
          </a:p>
          <a:p>
            <a:pPr lvl="1">
              <a:lnSpc>
                <a:spcPct val="142000"/>
              </a:lnSpc>
              <a:buClrTx/>
              <a:buFontTx/>
              <a:buNone/>
            </a:pP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a:t>
            </a:r>
            <a:r>
              <a:rPr lang="en-US" altLang="en-US" sz="2800" dirty="0" err="1">
                <a:solidFill>
                  <a:srgbClr val="FFFFFF"/>
                </a:solidFill>
                <a:effectLst>
                  <a:outerShdw blurRad="38100" dist="38100" dir="2700000" algn="tl">
                    <a:srgbClr val="C0C0C0"/>
                  </a:outerShdw>
                </a:effectLst>
                <a:latin typeface="Adobe Caslon Pro Bold" panose="0205070206050A020403" pitchFamily="18" charset="0"/>
              </a:rPr>
              <a:t>Jastrow</a:t>
            </a: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a:t>
            </a:r>
          </a:p>
          <a:p>
            <a:pPr>
              <a:buClrTx/>
              <a:buFontTx/>
              <a:buNone/>
            </a:pPr>
            <a:r>
              <a:rPr lang="en-US" altLang="en-US" dirty="0"/>
              <a:t> </a:t>
            </a:r>
          </a:p>
        </p:txBody>
      </p:sp>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438" y="3324225"/>
            <a:ext cx="3094037" cy="3475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AutoShape 2"/>
          <p:cNvSpPr>
            <a:spLocks noChangeArrowheads="1"/>
          </p:cNvSpPr>
          <p:nvPr/>
        </p:nvSpPr>
        <p:spPr bwMode="auto">
          <a:xfrm>
            <a:off x="274638" y="2560638"/>
            <a:ext cx="9601200" cy="3840162"/>
          </a:xfrm>
          <a:prstGeom prst="roundRect">
            <a:avLst>
              <a:gd name="adj" fmla="val 37"/>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63" name="Rectangle 3"/>
          <p:cNvSpPr>
            <a:spLocks noGrp="1" noChangeArrowheads="1"/>
          </p:cNvSpPr>
          <p:nvPr>
            <p:ph type="subTitle" idx="4294967295"/>
          </p:nvPr>
        </p:nvSpPr>
        <p:spPr>
          <a:xfrm>
            <a:off x="503238" y="1731963"/>
            <a:ext cx="9070975" cy="4989512"/>
          </a:xfrm>
          <a:ln/>
        </p:spPr>
        <p:txBody>
          <a:bodyPr tIns="0" anchor="ctr"/>
          <a:lstStyle/>
          <a:p>
            <a:pPr indent="-323850" algn="ctr">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4400">
                <a:solidFill>
                  <a:srgbClr val="FFFFFF"/>
                </a:solidFill>
                <a:effectLst>
                  <a:outerShdw blurRad="38100" dist="38100" dir="2700000" algn="tl">
                    <a:srgbClr val="C0C0C0"/>
                  </a:outerShdw>
                </a:effectLst>
                <a:latin typeface="Adobe Caslon Pro Bold" panose="0205070206050A020403" pitchFamily="18" charset="0"/>
              </a:rPr>
              <a:t>The Cause must be Eternal, Infinite, </a:t>
            </a:r>
          </a:p>
          <a:p>
            <a:pPr indent="-323850" algn="ctr">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4400">
                <a:solidFill>
                  <a:srgbClr val="FFFFFF"/>
                </a:solidFill>
                <a:effectLst>
                  <a:outerShdw blurRad="38100" dist="38100" dir="2700000" algn="tl">
                    <a:srgbClr val="C0C0C0"/>
                  </a:outerShdw>
                </a:effectLst>
                <a:latin typeface="Adobe Caslon Pro Bold" panose="0205070206050A020403" pitchFamily="18" charset="0"/>
              </a:rPr>
              <a:t>All-Powerful, Supernatural, Personal</a:t>
            </a:r>
          </a:p>
        </p:txBody>
      </p:sp>
      <p:sp>
        <p:nvSpPr>
          <p:cNvPr id="40964" name="AutoShape 4"/>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65" name="Rectangle 5"/>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79" name="Rectangle 3"/>
          <p:cNvSpPr>
            <a:spLocks noGrp="1" noChangeArrowheads="1"/>
          </p:cNvSpPr>
          <p:nvPr>
            <p:ph type="title" idx="4294967295"/>
          </p:nvPr>
        </p:nvSpPr>
        <p:spPr>
          <a:xfrm>
            <a:off x="503238" y="103188"/>
            <a:ext cx="9070975" cy="1731962"/>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8000">
                <a:solidFill>
                  <a:srgbClr val="FFFFFF"/>
                </a:solidFill>
                <a:effectLst>
                  <a:outerShdw blurRad="38100" dist="38100" dir="2700000" algn="tl">
                    <a:srgbClr val="C0C0C0"/>
                  </a:outerShdw>
                </a:effectLst>
                <a:latin typeface="Adobe Caslon Pro Bold" panose="0205070206050A020403" pitchFamily="18" charset="0"/>
              </a:rPr>
              <a:t>C.I.A.</a:t>
            </a:r>
          </a:p>
        </p:txBody>
      </p:sp>
      <p:sp>
        <p:nvSpPr>
          <p:cNvPr id="50180"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C</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osmological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00"/>
                </a:solidFill>
                <a:effectLst>
                  <a:outerShdw blurRad="38100" dist="38100" dir="2700000" algn="tl">
                    <a:srgbClr val="C0C0C0"/>
                  </a:outerShdw>
                </a:effectLst>
                <a:latin typeface="Adobe Caslon Pro Bold" panose="0205070206050A020403" pitchFamily="18" charset="0"/>
              </a:rPr>
              <a:t>I</a:t>
            </a:r>
            <a:r>
              <a:rPr lang="en-US" altLang="en-US" sz="4800">
                <a:solidFill>
                  <a:srgbClr val="FFFF00"/>
                </a:solidFill>
                <a:effectLst>
                  <a:outerShdw blurRad="38100" dist="38100" dir="2700000" algn="tl">
                    <a:srgbClr val="C0C0C0"/>
                  </a:outerShdw>
                </a:effectLst>
                <a:latin typeface="Adobe Caslon Pro Bold" panose="0205070206050A020403" pitchFamily="18" charset="0"/>
              </a:rPr>
              <a:t>ntelligent Design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A</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bsolute Moral Values Argument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1202"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841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AutoShape 4"/>
          <p:cNvSpPr>
            <a:spLocks noChangeArrowheads="1"/>
          </p:cNvSpPr>
          <p:nvPr/>
        </p:nvSpPr>
        <p:spPr bwMode="auto">
          <a:xfrm>
            <a:off x="365125" y="365125"/>
            <a:ext cx="9236075" cy="7194550"/>
          </a:xfrm>
          <a:prstGeom prst="roundRect">
            <a:avLst>
              <a:gd name="adj" fmla="val 19"/>
            </a:avLst>
          </a:prstGeom>
          <a:solidFill>
            <a:srgbClr val="FFFFFF">
              <a:alpha val="64999"/>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05" name="AutoShape 5"/>
          <p:cNvSpPr>
            <a:spLocks noChangeArrowheads="1"/>
          </p:cNvSpPr>
          <p:nvPr/>
        </p:nvSpPr>
        <p:spPr bwMode="auto">
          <a:xfrm>
            <a:off x="365125" y="338137"/>
            <a:ext cx="9236075"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06" name="Text Box 6"/>
          <p:cNvSpPr txBox="1">
            <a:spLocks noChangeArrowheads="1"/>
          </p:cNvSpPr>
          <p:nvPr/>
        </p:nvSpPr>
        <p:spPr bwMode="auto">
          <a:xfrm>
            <a:off x="1928813" y="534988"/>
            <a:ext cx="6084887"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a:latin typeface="Adobe Caslon Pro Bold" panose="0205070206050A020403" pitchFamily="18" charset="0"/>
              </a:rPr>
              <a:t>Intelligent Design</a:t>
            </a:r>
          </a:p>
        </p:txBody>
      </p:sp>
      <p:sp>
        <p:nvSpPr>
          <p:cNvPr id="51207" name="Text Box 7"/>
          <p:cNvSpPr txBox="1">
            <a:spLocks noChangeArrowheads="1"/>
          </p:cNvSpPr>
          <p:nvPr/>
        </p:nvSpPr>
        <p:spPr bwMode="auto">
          <a:xfrm>
            <a:off x="1671638" y="2468563"/>
            <a:ext cx="6521450"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9600" b="1">
                <a:solidFill>
                  <a:srgbClr val="7E0021"/>
                </a:solidFill>
                <a:effectLst>
                  <a:outerShdw blurRad="38100" dist="38100" dir="2700000" algn="tl">
                    <a:srgbClr val="C0C0C0"/>
                  </a:outerShdw>
                </a:effectLst>
                <a:latin typeface="Curlz MT" panose="04040404050702020202" pitchFamily="82" charset="0"/>
              </a:rPr>
              <a:t>What It Ain't!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2226"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5047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992188"/>
            <a:ext cx="14630400" cy="9402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Grp="1" noChangeArrowheads="1"/>
          </p:cNvSpPr>
          <p:nvPr>
            <p:ph type="title"/>
          </p:nvPr>
        </p:nvSpPr>
        <p:spPr>
          <a:xfrm>
            <a:off x="-49213" y="814388"/>
            <a:ext cx="3932238" cy="2681287"/>
          </a:xfrm>
          <a:ln/>
        </p:spPr>
        <p:txBody>
          <a:bodyPr anchorCtr="1"/>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a:latin typeface="Andalus" pitchFamily="16" charset="0"/>
              </a:rPr>
              <a:t>Examining Effects to Discover The Cause</a:t>
            </a:r>
          </a:p>
        </p:txBody>
      </p:sp>
      <p:sp>
        <p:nvSpPr>
          <p:cNvPr id="11267" name="Rectangle 3"/>
          <p:cNvSpPr>
            <a:spLocks noGrp="1" noChangeArrowheads="1"/>
          </p:cNvSpPr>
          <p:nvPr>
            <p:ph type="body" idx="1"/>
          </p:nvPr>
        </p:nvSpPr>
        <p:spPr>
          <a:xfrm rot="1560000">
            <a:off x="5437188" y="6184900"/>
            <a:ext cx="5713412" cy="487363"/>
          </a:xfrm>
          <a:ln/>
        </p:spPr>
        <p:txBody>
          <a:bodyPr tIns="0" anchor="ctr" anchorCtr="1"/>
          <a:lstStyle/>
          <a:p>
            <a:pPr indent="-323850" algn="ctr">
              <a:lnSpc>
                <a:spcPct val="100000"/>
              </a:lnSpc>
              <a:spcAft>
                <a:spcPts val="1413"/>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a:latin typeface="Blackoak Std" panose="04050907060602020202" pitchFamily="82" charset="0"/>
              </a:rPr>
              <a:t>CLUES</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3250"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996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5298"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6322"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7346"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841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AutoShape 4"/>
          <p:cNvSpPr>
            <a:spLocks noChangeArrowheads="1"/>
          </p:cNvSpPr>
          <p:nvPr/>
        </p:nvSpPr>
        <p:spPr bwMode="auto">
          <a:xfrm>
            <a:off x="365125" y="365125"/>
            <a:ext cx="9236075" cy="7194550"/>
          </a:xfrm>
          <a:prstGeom prst="roundRect">
            <a:avLst>
              <a:gd name="adj" fmla="val 19"/>
            </a:avLst>
          </a:prstGeom>
          <a:solidFill>
            <a:srgbClr val="FFFFFF">
              <a:alpha val="79999"/>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49" name="AutoShape 5"/>
          <p:cNvSpPr>
            <a:spLocks noChangeArrowheads="1"/>
          </p:cNvSpPr>
          <p:nvPr/>
        </p:nvSpPr>
        <p:spPr bwMode="auto">
          <a:xfrm>
            <a:off x="360363" y="350837"/>
            <a:ext cx="9236075"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350" name="Text Box 6"/>
          <p:cNvSpPr txBox="1">
            <a:spLocks noChangeArrowheads="1"/>
          </p:cNvSpPr>
          <p:nvPr/>
        </p:nvSpPr>
        <p:spPr bwMode="auto">
          <a:xfrm>
            <a:off x="1928813" y="534988"/>
            <a:ext cx="6084887"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a:latin typeface="Adobe Caslon Pro Bold" panose="0205070206050A020403" pitchFamily="18" charset="0"/>
              </a:rPr>
              <a:t>Intelligent Design</a:t>
            </a:r>
          </a:p>
        </p:txBody>
      </p:sp>
      <p:sp>
        <p:nvSpPr>
          <p:cNvPr id="57351" name="Text Box 7"/>
          <p:cNvSpPr txBox="1">
            <a:spLocks noChangeArrowheads="1"/>
          </p:cNvSpPr>
          <p:nvPr/>
        </p:nvSpPr>
        <p:spPr bwMode="auto">
          <a:xfrm>
            <a:off x="2270125" y="1574800"/>
            <a:ext cx="5503863"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9600" b="1">
                <a:solidFill>
                  <a:srgbClr val="280099"/>
                </a:solidFill>
                <a:latin typeface="Adobe Caslon Pro Bold" panose="0205070206050A020403" pitchFamily="18" charset="0"/>
              </a:rPr>
              <a:t>What It Is</a:t>
            </a:r>
          </a:p>
        </p:txBody>
      </p:sp>
      <p:sp>
        <p:nvSpPr>
          <p:cNvPr id="57352" name="Text Box 8"/>
          <p:cNvSpPr txBox="1">
            <a:spLocks noChangeArrowheads="1"/>
          </p:cNvSpPr>
          <p:nvPr/>
        </p:nvSpPr>
        <p:spPr bwMode="auto">
          <a:xfrm>
            <a:off x="731838" y="3089275"/>
            <a:ext cx="8540750" cy="416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latin typeface="Adobe Caslon Pro Bold" panose="0205070206050A020403" pitchFamily="18" charset="0"/>
              </a:rPr>
              <a:t>1. Every design has a designer.</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latin typeface="Adobe Caslon Pro Bold" panose="0205070206050A020403" pitchFamily="18" charset="0"/>
              </a:rPr>
              <a:t>2. The universe and life has </a:t>
            </a:r>
          </a:p>
          <a:p>
            <a:pPr>
              <a:buClrTx/>
              <a:buFontTx/>
              <a:buNone/>
            </a:pPr>
            <a:r>
              <a:rPr lang="en-US" altLang="en-US" sz="4800" dirty="0">
                <a:latin typeface="Adobe Caslon Pro Bold" panose="0205070206050A020403" pitchFamily="18" charset="0"/>
              </a:rPr>
              <a:t>		complex design.</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latin typeface="Adobe Caslon Pro Bold" panose="0205070206050A020403" pitchFamily="18" charset="0"/>
              </a:rPr>
              <a:t>3. Therefore, there is a Designer.</a:t>
            </a:r>
          </a:p>
        </p:txBody>
      </p:sp>
    </p:spTree>
    <p:extLst>
      <p:ext uri="{BB962C8B-B14F-4D97-AF65-F5344CB8AC3E}">
        <p14:creationId xmlns:p14="http://schemas.microsoft.com/office/powerpoint/2010/main" val="399810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352">
                                            <p:txEl>
                                              <p:pRg st="0" end="0"/>
                                            </p:txEl>
                                          </p:spTgt>
                                        </p:tgtEl>
                                        <p:attrNameLst>
                                          <p:attrName>style.visibility</p:attrName>
                                        </p:attrNameLst>
                                      </p:cBhvr>
                                      <p:to>
                                        <p:strVal val="visible"/>
                                      </p:to>
                                    </p:set>
                                    <p:animEffect transition="in" filter="randombar(horizontal)">
                                      <p:cBhvr>
                                        <p:cTn id="7" dur="500"/>
                                        <p:tgtEl>
                                          <p:spTgt spid="57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352">
                                            <p:txEl>
                                              <p:pRg st="2" end="2"/>
                                            </p:txEl>
                                          </p:spTgt>
                                        </p:tgtEl>
                                        <p:attrNameLst>
                                          <p:attrName>style.visibility</p:attrName>
                                        </p:attrNameLst>
                                      </p:cBhvr>
                                      <p:to>
                                        <p:strVal val="visible"/>
                                      </p:to>
                                    </p:set>
                                    <p:animEffect transition="in" filter="randombar(horizontal)">
                                      <p:cBhvr>
                                        <p:cTn id="12" dur="500"/>
                                        <p:tgtEl>
                                          <p:spTgt spid="57352">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7352">
                                            <p:txEl>
                                              <p:pRg st="3" end="3"/>
                                            </p:txEl>
                                          </p:spTgt>
                                        </p:tgtEl>
                                        <p:attrNameLst>
                                          <p:attrName>style.visibility</p:attrName>
                                        </p:attrNameLst>
                                      </p:cBhvr>
                                      <p:to>
                                        <p:strVal val="visible"/>
                                      </p:to>
                                    </p:set>
                                    <p:animEffect transition="in" filter="randombar(horizontal)">
                                      <p:cBhvr>
                                        <p:cTn id="15" dur="500"/>
                                        <p:tgtEl>
                                          <p:spTgt spid="5735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7352">
                                            <p:txEl>
                                              <p:pRg st="5" end="5"/>
                                            </p:txEl>
                                          </p:spTgt>
                                        </p:tgtEl>
                                        <p:attrNameLst>
                                          <p:attrName>style.visibility</p:attrName>
                                        </p:attrNameLst>
                                      </p:cBhvr>
                                      <p:to>
                                        <p:strVal val="visible"/>
                                      </p:to>
                                    </p:set>
                                    <p:animEffect transition="in" filter="randombar(horizontal)">
                                      <p:cBhvr>
                                        <p:cTn id="20" dur="500"/>
                                        <p:tgtEl>
                                          <p:spTgt spid="573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p:cNvSpPr>
            <a:spLocks noGrp="1" noChangeArrowheads="1"/>
          </p:cNvSpPr>
          <p:nvPr>
            <p:ph type="title" idx="4294967295"/>
          </p:nvPr>
        </p:nvSpPr>
        <p:spPr>
          <a:xfrm>
            <a:off x="503238" y="568325"/>
            <a:ext cx="9061450" cy="1255713"/>
          </a:xfrm>
          <a:ln/>
        </p:spPr>
        <p:txBody>
          <a:bodyPr/>
          <a:lstStyle/>
          <a:p>
            <a:endParaRPr lang="en-US"/>
          </a:p>
        </p:txBody>
      </p:sp>
      <p:sp>
        <p:nvSpPr>
          <p:cNvPr id="58370"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841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AutoShape 4"/>
          <p:cNvSpPr>
            <a:spLocks noChangeArrowheads="1"/>
          </p:cNvSpPr>
          <p:nvPr/>
        </p:nvSpPr>
        <p:spPr bwMode="auto">
          <a:xfrm>
            <a:off x="365125" y="365125"/>
            <a:ext cx="9236075" cy="7194550"/>
          </a:xfrm>
          <a:prstGeom prst="roundRect">
            <a:avLst>
              <a:gd name="adj" fmla="val 19"/>
            </a:avLst>
          </a:prstGeom>
          <a:solidFill>
            <a:srgbClr val="FFFFFF">
              <a:alpha val="79999"/>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3" name="AutoShape 5"/>
          <p:cNvSpPr>
            <a:spLocks noChangeArrowheads="1"/>
          </p:cNvSpPr>
          <p:nvPr/>
        </p:nvSpPr>
        <p:spPr bwMode="auto">
          <a:xfrm>
            <a:off x="360363" y="350837"/>
            <a:ext cx="9236075"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4" name="Text Box 6"/>
          <p:cNvSpPr txBox="1">
            <a:spLocks noChangeArrowheads="1"/>
          </p:cNvSpPr>
          <p:nvPr/>
        </p:nvSpPr>
        <p:spPr bwMode="auto">
          <a:xfrm>
            <a:off x="1928813" y="534988"/>
            <a:ext cx="6084887"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a:latin typeface="Adobe Caslon Pro Bold" panose="0205070206050A020403" pitchFamily="18" charset="0"/>
              </a:rPr>
              <a:t>Intelligent Design</a:t>
            </a:r>
          </a:p>
        </p:txBody>
      </p:sp>
      <p:sp>
        <p:nvSpPr>
          <p:cNvPr id="58375" name="Text Box 7"/>
          <p:cNvSpPr txBox="1">
            <a:spLocks noChangeArrowheads="1"/>
          </p:cNvSpPr>
          <p:nvPr/>
        </p:nvSpPr>
        <p:spPr bwMode="auto">
          <a:xfrm>
            <a:off x="2270125" y="1574800"/>
            <a:ext cx="5503863"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9600" b="1">
                <a:solidFill>
                  <a:srgbClr val="280099"/>
                </a:solidFill>
                <a:latin typeface="Adobe Caslon Pro Bold" panose="0205070206050A020403" pitchFamily="18" charset="0"/>
              </a:rPr>
              <a:t>What It Is</a:t>
            </a:r>
          </a:p>
        </p:txBody>
      </p:sp>
      <p:sp>
        <p:nvSpPr>
          <p:cNvPr id="58376" name="Text Box 8"/>
          <p:cNvSpPr txBox="1">
            <a:spLocks noChangeArrowheads="1"/>
          </p:cNvSpPr>
          <p:nvPr/>
        </p:nvSpPr>
        <p:spPr bwMode="auto">
          <a:xfrm>
            <a:off x="731838" y="3089275"/>
            <a:ext cx="8540750" cy="416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solidFill>
                  <a:srgbClr val="FFC000"/>
                </a:solidFill>
                <a:effectLst>
                  <a:outerShdw blurRad="38100" dist="38100" dir="2700000" algn="tl">
                    <a:srgbClr val="000000">
                      <a:alpha val="43137"/>
                    </a:srgbClr>
                  </a:outerShdw>
                </a:effectLst>
                <a:latin typeface="Adobe Caslon Pro Bold" panose="0205070206050A020403" pitchFamily="18" charset="0"/>
              </a:rPr>
              <a:t>1. Every design has a designer.</a:t>
            </a:r>
          </a:p>
          <a:p>
            <a:pPr>
              <a:buClrTx/>
              <a:buFontTx/>
              <a:buNone/>
            </a:pPr>
            <a:endParaRPr lang="en-US" altLang="en-US" sz="4800" dirty="0">
              <a:solidFill>
                <a:srgbClr val="FFFF00"/>
              </a:solidFill>
              <a:latin typeface="Adobe Caslon Pro Bold" panose="0205070206050A020403" pitchFamily="18" charset="0"/>
            </a:endParaRPr>
          </a:p>
          <a:p>
            <a:pPr>
              <a:buClrTx/>
              <a:buFontTx/>
              <a:buNone/>
            </a:pPr>
            <a:r>
              <a:rPr lang="en-US" altLang="en-US" sz="4800" dirty="0">
                <a:latin typeface="Adobe Caslon Pro Bold" panose="0205070206050A020403" pitchFamily="18" charset="0"/>
              </a:rPr>
              <a:t>2. The universe and life has </a:t>
            </a:r>
          </a:p>
          <a:p>
            <a:pPr>
              <a:buClrTx/>
              <a:buFontTx/>
              <a:buNone/>
            </a:pPr>
            <a:r>
              <a:rPr lang="en-US" altLang="en-US" sz="4800" dirty="0">
                <a:latin typeface="Adobe Caslon Pro Bold" panose="0205070206050A020403" pitchFamily="18" charset="0"/>
              </a:rPr>
              <a:t>		complex design.</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latin typeface="Adobe Caslon Pro Bold" panose="0205070206050A020403" pitchFamily="18" charset="0"/>
              </a:rPr>
              <a:t>3. Therefore, there is a Designer.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3267075" y="1017588"/>
            <a:ext cx="3500438"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27000"/>
              </a:lnSpc>
              <a:buClrTx/>
              <a:buFontTx/>
              <a:buNone/>
            </a:pPr>
            <a:r>
              <a:rPr lang="en-US" altLang="en-US" sz="4400">
                <a:latin typeface="Andalus" pitchFamily="16" charset="0"/>
              </a:rPr>
              <a:t>Natural Forces</a:t>
            </a:r>
          </a:p>
        </p:txBody>
      </p:sp>
      <p:sp>
        <p:nvSpPr>
          <p:cNvPr id="59394" name="Text Box 2"/>
          <p:cNvSpPr txBox="1">
            <a:spLocks noChangeArrowheads="1"/>
          </p:cNvSpPr>
          <p:nvPr/>
        </p:nvSpPr>
        <p:spPr bwMode="auto">
          <a:xfrm>
            <a:off x="2665413" y="4203700"/>
            <a:ext cx="4872037"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27000"/>
              </a:lnSpc>
              <a:buClrTx/>
              <a:buFontTx/>
              <a:buNone/>
            </a:pPr>
            <a:r>
              <a:rPr lang="en-US" altLang="en-US" sz="4400">
                <a:latin typeface="Andalus" pitchFamily="16" charset="0"/>
              </a:rPr>
              <a:t>INTELLIGENT MIND</a:t>
            </a:r>
          </a:p>
        </p:txBody>
      </p:sp>
      <p:sp>
        <p:nvSpPr>
          <p:cNvPr id="59395" name="Text Box 3"/>
          <p:cNvSpPr txBox="1">
            <a:spLocks noChangeArrowheads="1"/>
          </p:cNvSpPr>
          <p:nvPr/>
        </p:nvSpPr>
        <p:spPr bwMode="auto">
          <a:xfrm>
            <a:off x="6484938" y="2522538"/>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sp>
        <p:nvSpPr>
          <p:cNvPr id="59396" name="Text Box 4"/>
          <p:cNvSpPr txBox="1">
            <a:spLocks noChangeArrowheads="1"/>
          </p:cNvSpPr>
          <p:nvPr/>
        </p:nvSpPr>
        <p:spPr bwMode="auto">
          <a:xfrm>
            <a:off x="6629400" y="2541588"/>
            <a:ext cx="244476"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dirty="0"/>
              <a:t>/</a:t>
            </a:r>
          </a:p>
        </p:txBody>
      </p:sp>
      <p:sp>
        <p:nvSpPr>
          <p:cNvPr id="59397" name="Text Box 5"/>
          <p:cNvSpPr txBox="1">
            <a:spLocks noChangeArrowheads="1"/>
          </p:cNvSpPr>
          <p:nvPr/>
        </p:nvSpPr>
        <p:spPr bwMode="auto">
          <a:xfrm>
            <a:off x="6424613" y="5548313"/>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pic>
        <p:nvPicPr>
          <p:cNvPr id="593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722438"/>
            <a:ext cx="2590800" cy="2757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9963" y="1933575"/>
            <a:ext cx="2743200" cy="2166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40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920875"/>
            <a:ext cx="2468564" cy="231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401" name="Text Box 9"/>
          <p:cNvSpPr txBox="1">
            <a:spLocks noChangeArrowheads="1"/>
          </p:cNvSpPr>
          <p:nvPr/>
        </p:nvSpPr>
        <p:spPr bwMode="auto">
          <a:xfrm>
            <a:off x="2693988" y="2487613"/>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pic>
        <p:nvPicPr>
          <p:cNvPr id="5940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4979988"/>
            <a:ext cx="2468563" cy="231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40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3" y="5076825"/>
            <a:ext cx="2522537" cy="225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40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0" y="5087938"/>
            <a:ext cx="2682875" cy="224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405" name="Text Box 13"/>
          <p:cNvSpPr txBox="1">
            <a:spLocks noChangeArrowheads="1"/>
          </p:cNvSpPr>
          <p:nvPr/>
        </p:nvSpPr>
        <p:spPr bwMode="auto">
          <a:xfrm>
            <a:off x="2909888" y="5548313"/>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sp>
        <p:nvSpPr>
          <p:cNvPr id="59406" name="AutoShape 14"/>
          <p:cNvSpPr>
            <a:spLocks noChangeArrowheads="1"/>
          </p:cNvSpPr>
          <p:nvPr/>
        </p:nvSpPr>
        <p:spPr bwMode="auto">
          <a:xfrm>
            <a:off x="0" y="-30163"/>
            <a:ext cx="10080625"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407" name="Text Box 15"/>
          <p:cNvSpPr txBox="1">
            <a:spLocks noChangeArrowheads="1"/>
          </p:cNvSpPr>
          <p:nvPr/>
        </p:nvSpPr>
        <p:spPr bwMode="auto">
          <a:xfrm>
            <a:off x="560388" y="174625"/>
            <a:ext cx="8816975"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dirty="0">
                <a:latin typeface="Adobe Caslon Pro Bold" panose="0205070206050A020403" pitchFamily="18" charset="0"/>
              </a:rPr>
              <a:t>I.D. </a:t>
            </a:r>
            <a:r>
              <a:rPr lang="en-US" altLang="en-US" sz="4800" dirty="0">
                <a:solidFill>
                  <a:srgbClr val="FFC000"/>
                </a:solidFill>
                <a:effectLst>
                  <a:outerShdw blurRad="38100" dist="38100" dir="2700000" algn="tl">
                    <a:srgbClr val="C0C0C0"/>
                  </a:outerShdw>
                </a:effectLst>
                <a:latin typeface="Adobe Caslon Pro Bold" panose="0205070206050A020403" pitchFamily="18" charset="0"/>
              </a:rPr>
              <a:t>Every design has a designer.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500"/>
                                        <p:tgtEl>
                                          <p:spTgt spid="593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9"/>
                                        </p:tgtEl>
                                        <p:attrNameLst>
                                          <p:attrName>style.visibility</p:attrName>
                                        </p:attrNameLst>
                                      </p:cBhvr>
                                      <p:to>
                                        <p:strVal val="visible"/>
                                      </p:to>
                                    </p:set>
                                    <p:animEffect transition="in" filter="fade">
                                      <p:cBhvr>
                                        <p:cTn id="12" dur="500"/>
                                        <p:tgtEl>
                                          <p:spTgt spid="593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396"/>
                                        </p:tgtEl>
                                        <p:attrNameLst>
                                          <p:attrName>style.visibility</p:attrName>
                                        </p:attrNameLst>
                                      </p:cBhvr>
                                      <p:to>
                                        <p:strVal val="visible"/>
                                      </p:to>
                                    </p:set>
                                    <p:animEffect transition="in" filter="fade">
                                      <p:cBhvr>
                                        <p:cTn id="17" dur="500"/>
                                        <p:tgtEl>
                                          <p:spTgt spid="59396"/>
                                        </p:tgtEl>
                                      </p:cBhvr>
                                    </p:animEffect>
                                  </p:childTnLst>
                                </p:cTn>
                              </p:par>
                              <p:par>
                                <p:cTn id="18" presetID="10" presetClass="entr" presetSubtype="0" fill="hold" nodeType="withEffect">
                                  <p:stCondLst>
                                    <p:cond delay="0"/>
                                  </p:stCondLst>
                                  <p:childTnLst>
                                    <p:set>
                                      <p:cBhvr>
                                        <p:cTn id="19" dur="1" fill="hold">
                                          <p:stCondLst>
                                            <p:cond delay="0"/>
                                          </p:stCondLst>
                                        </p:cTn>
                                        <p:tgtEl>
                                          <p:spTgt spid="59400"/>
                                        </p:tgtEl>
                                        <p:attrNameLst>
                                          <p:attrName>style.visibility</p:attrName>
                                        </p:attrNameLst>
                                      </p:cBhvr>
                                      <p:to>
                                        <p:strVal val="visible"/>
                                      </p:to>
                                    </p:set>
                                    <p:animEffect transition="in" filter="fade">
                                      <p:cBhvr>
                                        <p:cTn id="20" dur="500"/>
                                        <p:tgtEl>
                                          <p:spTgt spid="5940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395"/>
                                        </p:tgtEl>
                                        <p:attrNameLst>
                                          <p:attrName>style.visibility</p:attrName>
                                        </p:attrNameLst>
                                      </p:cBhvr>
                                      <p:to>
                                        <p:strVal val="visible"/>
                                      </p:to>
                                    </p:set>
                                    <p:animEffect transition="in" filter="fade">
                                      <p:cBhvr>
                                        <p:cTn id="23" dur="500"/>
                                        <p:tgtEl>
                                          <p:spTgt spid="593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9403"/>
                                        </p:tgtEl>
                                        <p:attrNameLst>
                                          <p:attrName>style.visibility</p:attrName>
                                        </p:attrNameLst>
                                      </p:cBhvr>
                                      <p:to>
                                        <p:strVal val="visible"/>
                                      </p:to>
                                    </p:set>
                                    <p:animEffect transition="in" filter="fade">
                                      <p:cBhvr>
                                        <p:cTn id="28" dur="500"/>
                                        <p:tgtEl>
                                          <p:spTgt spid="5940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405"/>
                                        </p:tgtEl>
                                        <p:attrNameLst>
                                          <p:attrName>style.visibility</p:attrName>
                                        </p:attrNameLst>
                                      </p:cBhvr>
                                      <p:to>
                                        <p:strVal val="visible"/>
                                      </p:to>
                                    </p:set>
                                    <p:animEffect transition="in" filter="fade">
                                      <p:cBhvr>
                                        <p:cTn id="31" dur="500"/>
                                        <p:tgtEl>
                                          <p:spTgt spid="59405"/>
                                        </p:tgtEl>
                                      </p:cBhvr>
                                    </p:animEffect>
                                  </p:childTnLst>
                                </p:cTn>
                              </p:par>
                              <p:par>
                                <p:cTn id="32" presetID="10" presetClass="entr" presetSubtype="0" fill="hold" nodeType="withEffect">
                                  <p:stCondLst>
                                    <p:cond delay="0"/>
                                  </p:stCondLst>
                                  <p:childTnLst>
                                    <p:set>
                                      <p:cBhvr>
                                        <p:cTn id="33" dur="1" fill="hold">
                                          <p:stCondLst>
                                            <p:cond delay="0"/>
                                          </p:stCondLst>
                                        </p:cTn>
                                        <p:tgtEl>
                                          <p:spTgt spid="59404"/>
                                        </p:tgtEl>
                                        <p:attrNameLst>
                                          <p:attrName>style.visibility</p:attrName>
                                        </p:attrNameLst>
                                      </p:cBhvr>
                                      <p:to>
                                        <p:strVal val="visible"/>
                                      </p:to>
                                    </p:set>
                                    <p:animEffect transition="in" filter="fade">
                                      <p:cBhvr>
                                        <p:cTn id="34" dur="500"/>
                                        <p:tgtEl>
                                          <p:spTgt spid="5940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397"/>
                                        </p:tgtEl>
                                        <p:attrNameLst>
                                          <p:attrName>style.visibility</p:attrName>
                                        </p:attrNameLst>
                                      </p:cBhvr>
                                      <p:to>
                                        <p:strVal val="visible"/>
                                      </p:to>
                                    </p:set>
                                    <p:animEffect transition="in" filter="fade">
                                      <p:cBhvr>
                                        <p:cTn id="37" dur="500"/>
                                        <p:tgtEl>
                                          <p:spTgt spid="59397"/>
                                        </p:tgtEl>
                                      </p:cBhvr>
                                    </p:animEffect>
                                  </p:childTnLst>
                                </p:cTn>
                              </p:par>
                              <p:par>
                                <p:cTn id="38" presetID="10" presetClass="entr" presetSubtype="0" fill="hold" nodeType="withEffect">
                                  <p:stCondLst>
                                    <p:cond delay="0"/>
                                  </p:stCondLst>
                                  <p:childTnLst>
                                    <p:set>
                                      <p:cBhvr>
                                        <p:cTn id="39" dur="1" fill="hold">
                                          <p:stCondLst>
                                            <p:cond delay="0"/>
                                          </p:stCondLst>
                                        </p:cTn>
                                        <p:tgtEl>
                                          <p:spTgt spid="59402"/>
                                        </p:tgtEl>
                                        <p:attrNameLst>
                                          <p:attrName>style.visibility</p:attrName>
                                        </p:attrNameLst>
                                      </p:cBhvr>
                                      <p:to>
                                        <p:strVal val="visible"/>
                                      </p:to>
                                    </p:set>
                                    <p:animEffect transition="in" filter="fade">
                                      <p:cBhvr>
                                        <p:cTn id="40" dur="500"/>
                                        <p:tgtEl>
                                          <p:spTgt spid="5940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9401"/>
                                        </p:tgtEl>
                                        <p:attrNameLst>
                                          <p:attrName>style.visibility</p:attrName>
                                        </p:attrNameLst>
                                      </p:cBhvr>
                                      <p:to>
                                        <p:strVal val="visible"/>
                                      </p:to>
                                    </p:set>
                                    <p:animEffect transition="in" filter="fade">
                                      <p:cBhvr>
                                        <p:cTn id="43"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P spid="59396" grpId="0"/>
      <p:bldP spid="59397" grpId="0"/>
      <p:bldP spid="59401" grpId="0"/>
      <p:bldP spid="5940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3267075" y="1017588"/>
            <a:ext cx="3500438"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27000"/>
              </a:lnSpc>
              <a:buClrTx/>
              <a:buFontTx/>
              <a:buNone/>
            </a:pPr>
            <a:r>
              <a:rPr lang="en-US" altLang="en-US" sz="4400">
                <a:latin typeface="Andalus" pitchFamily="16" charset="0"/>
              </a:rPr>
              <a:t>Natural Forces</a:t>
            </a:r>
          </a:p>
        </p:txBody>
      </p:sp>
      <p:sp>
        <p:nvSpPr>
          <p:cNvPr id="60418" name="Text Box 2"/>
          <p:cNvSpPr txBox="1">
            <a:spLocks noChangeArrowheads="1"/>
          </p:cNvSpPr>
          <p:nvPr/>
        </p:nvSpPr>
        <p:spPr bwMode="auto">
          <a:xfrm>
            <a:off x="2665413" y="4203700"/>
            <a:ext cx="4872037"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nSpc>
                <a:spcPct val="127000"/>
              </a:lnSpc>
              <a:buClrTx/>
              <a:buFontTx/>
              <a:buNone/>
            </a:pPr>
            <a:r>
              <a:rPr lang="en-US" altLang="en-US" sz="4400">
                <a:latin typeface="Andalus" pitchFamily="16" charset="0"/>
              </a:rPr>
              <a:t>INTELLIGENT MIND</a:t>
            </a:r>
          </a:p>
        </p:txBody>
      </p:sp>
      <p:sp>
        <p:nvSpPr>
          <p:cNvPr id="60419" name="Text Box 3"/>
          <p:cNvSpPr txBox="1">
            <a:spLocks noChangeArrowheads="1"/>
          </p:cNvSpPr>
          <p:nvPr/>
        </p:nvSpPr>
        <p:spPr bwMode="auto">
          <a:xfrm>
            <a:off x="6484938" y="2522538"/>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dirty="0"/>
              <a:t>=</a:t>
            </a:r>
          </a:p>
        </p:txBody>
      </p:sp>
      <p:sp>
        <p:nvSpPr>
          <p:cNvPr id="60420" name="Text Box 4"/>
          <p:cNvSpPr txBox="1">
            <a:spLocks noChangeArrowheads="1"/>
          </p:cNvSpPr>
          <p:nvPr/>
        </p:nvSpPr>
        <p:spPr bwMode="auto">
          <a:xfrm>
            <a:off x="6629400" y="2541588"/>
            <a:ext cx="2444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dirty="0"/>
              <a:t>/</a:t>
            </a:r>
          </a:p>
        </p:txBody>
      </p:sp>
      <p:sp>
        <p:nvSpPr>
          <p:cNvPr id="60421" name="Text Box 5"/>
          <p:cNvSpPr txBox="1">
            <a:spLocks noChangeArrowheads="1"/>
          </p:cNvSpPr>
          <p:nvPr/>
        </p:nvSpPr>
        <p:spPr bwMode="auto">
          <a:xfrm>
            <a:off x="6424613" y="5548313"/>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sp>
        <p:nvSpPr>
          <p:cNvPr id="60422" name="Text Box 6"/>
          <p:cNvSpPr txBox="1">
            <a:spLocks noChangeArrowheads="1"/>
          </p:cNvSpPr>
          <p:nvPr/>
        </p:nvSpPr>
        <p:spPr bwMode="auto">
          <a:xfrm>
            <a:off x="2765425" y="2487613"/>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sp>
        <p:nvSpPr>
          <p:cNvPr id="60423" name="Text Box 7"/>
          <p:cNvSpPr txBox="1">
            <a:spLocks noChangeArrowheads="1"/>
          </p:cNvSpPr>
          <p:nvPr/>
        </p:nvSpPr>
        <p:spPr bwMode="auto">
          <a:xfrm>
            <a:off x="2801938" y="5548313"/>
            <a:ext cx="714375"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10836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7200"/>
              <a:t>+</a:t>
            </a:r>
          </a:p>
        </p:txBody>
      </p:sp>
      <p:pic>
        <p:nvPicPr>
          <p:cNvPr id="604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939925"/>
            <a:ext cx="2649537" cy="2192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713" y="2084388"/>
            <a:ext cx="2924175" cy="2028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1835150"/>
            <a:ext cx="2855913" cy="220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5038725"/>
            <a:ext cx="2855913" cy="220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9175" y="5029200"/>
            <a:ext cx="2822575" cy="228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 y="4829175"/>
            <a:ext cx="2574925" cy="2622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0" name="AutoShape 14"/>
          <p:cNvSpPr>
            <a:spLocks noChangeArrowheads="1"/>
          </p:cNvSpPr>
          <p:nvPr/>
        </p:nvSpPr>
        <p:spPr bwMode="auto">
          <a:xfrm>
            <a:off x="-4763" y="-30163"/>
            <a:ext cx="10080626"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31" name="Text Box 15"/>
          <p:cNvSpPr txBox="1">
            <a:spLocks noChangeArrowheads="1"/>
          </p:cNvSpPr>
          <p:nvPr/>
        </p:nvSpPr>
        <p:spPr bwMode="auto">
          <a:xfrm>
            <a:off x="560388" y="176213"/>
            <a:ext cx="8816975"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dirty="0">
                <a:latin typeface="Adobe Caslon Pro Bold" panose="0205070206050A020403" pitchFamily="18" charset="0"/>
              </a:rPr>
              <a:t>I.D. </a:t>
            </a:r>
            <a:r>
              <a:rPr lang="en-US" altLang="en-US" sz="4800" dirty="0">
                <a:solidFill>
                  <a:srgbClr val="FFC000"/>
                </a:solidFill>
                <a:effectLst>
                  <a:outerShdw blurRad="38100" dist="38100" dir="2700000" algn="tl">
                    <a:srgbClr val="C0C0C0"/>
                  </a:outerShdw>
                </a:effectLst>
                <a:latin typeface="Adobe Caslon Pro Bold" panose="0205070206050A020403" pitchFamily="18" charset="0"/>
              </a:rPr>
              <a:t>Every design has a designer.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24"/>
                                        </p:tgtEl>
                                        <p:attrNameLst>
                                          <p:attrName>style.visibility</p:attrName>
                                        </p:attrNameLst>
                                      </p:cBhvr>
                                      <p:to>
                                        <p:strVal val="visible"/>
                                      </p:to>
                                    </p:set>
                                    <p:animEffect transition="in" filter="fade">
                                      <p:cBhvr>
                                        <p:cTn id="7" dur="500"/>
                                        <p:tgtEl>
                                          <p:spTgt spid="604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422"/>
                                        </p:tgtEl>
                                        <p:attrNameLst>
                                          <p:attrName>style.visibility</p:attrName>
                                        </p:attrNameLst>
                                      </p:cBhvr>
                                      <p:to>
                                        <p:strVal val="visible"/>
                                      </p:to>
                                    </p:set>
                                    <p:animEffect transition="in" filter="fade">
                                      <p:cBhvr>
                                        <p:cTn id="12" dur="500"/>
                                        <p:tgtEl>
                                          <p:spTgt spid="60422"/>
                                        </p:tgtEl>
                                      </p:cBhvr>
                                    </p:animEffect>
                                  </p:childTnLst>
                                </p:cTn>
                              </p:par>
                              <p:par>
                                <p:cTn id="13" presetID="10" presetClass="entr" presetSubtype="0" fill="hold" nodeType="withEffect">
                                  <p:stCondLst>
                                    <p:cond delay="0"/>
                                  </p:stCondLst>
                                  <p:childTnLst>
                                    <p:set>
                                      <p:cBhvr>
                                        <p:cTn id="14" dur="1" fill="hold">
                                          <p:stCondLst>
                                            <p:cond delay="0"/>
                                          </p:stCondLst>
                                        </p:cTn>
                                        <p:tgtEl>
                                          <p:spTgt spid="60425"/>
                                        </p:tgtEl>
                                        <p:attrNameLst>
                                          <p:attrName>style.visibility</p:attrName>
                                        </p:attrNameLst>
                                      </p:cBhvr>
                                      <p:to>
                                        <p:strVal val="visible"/>
                                      </p:to>
                                    </p:set>
                                    <p:animEffect transition="in" filter="fade">
                                      <p:cBhvr>
                                        <p:cTn id="15" dur="500"/>
                                        <p:tgtEl>
                                          <p:spTgt spid="604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419"/>
                                        </p:tgtEl>
                                        <p:attrNameLst>
                                          <p:attrName>style.visibility</p:attrName>
                                        </p:attrNameLst>
                                      </p:cBhvr>
                                      <p:to>
                                        <p:strVal val="visible"/>
                                      </p:to>
                                    </p:set>
                                    <p:animEffect transition="in" filter="fade">
                                      <p:cBhvr>
                                        <p:cTn id="20" dur="500"/>
                                        <p:tgtEl>
                                          <p:spTgt spid="60419"/>
                                        </p:tgtEl>
                                      </p:cBhvr>
                                    </p:animEffect>
                                  </p:childTnLst>
                                </p:cTn>
                              </p:par>
                              <p:par>
                                <p:cTn id="21" presetID="10" presetClass="entr" presetSubtype="0" fill="hold" nodeType="withEffect">
                                  <p:stCondLst>
                                    <p:cond delay="0"/>
                                  </p:stCondLst>
                                  <p:childTnLst>
                                    <p:set>
                                      <p:cBhvr>
                                        <p:cTn id="22" dur="1" fill="hold">
                                          <p:stCondLst>
                                            <p:cond delay="0"/>
                                          </p:stCondLst>
                                        </p:cTn>
                                        <p:tgtEl>
                                          <p:spTgt spid="60426"/>
                                        </p:tgtEl>
                                        <p:attrNameLst>
                                          <p:attrName>style.visibility</p:attrName>
                                        </p:attrNameLst>
                                      </p:cBhvr>
                                      <p:to>
                                        <p:strVal val="visible"/>
                                      </p:to>
                                    </p:set>
                                    <p:animEffect transition="in" filter="fade">
                                      <p:cBhvr>
                                        <p:cTn id="23" dur="500"/>
                                        <p:tgtEl>
                                          <p:spTgt spid="604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0420"/>
                                        </p:tgtEl>
                                        <p:attrNameLst>
                                          <p:attrName>style.visibility</p:attrName>
                                        </p:attrNameLst>
                                      </p:cBhvr>
                                      <p:to>
                                        <p:strVal val="visible"/>
                                      </p:to>
                                    </p:set>
                                    <p:animEffect transition="in" filter="fade">
                                      <p:cBhvr>
                                        <p:cTn id="26" dur="500"/>
                                        <p:tgtEl>
                                          <p:spTgt spid="604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429"/>
                                        </p:tgtEl>
                                        <p:attrNameLst>
                                          <p:attrName>style.visibility</p:attrName>
                                        </p:attrNameLst>
                                      </p:cBhvr>
                                      <p:to>
                                        <p:strVal val="visible"/>
                                      </p:to>
                                    </p:set>
                                    <p:animEffect transition="in" filter="fade">
                                      <p:cBhvr>
                                        <p:cTn id="31" dur="500"/>
                                        <p:tgtEl>
                                          <p:spTgt spid="604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0423"/>
                                        </p:tgtEl>
                                        <p:attrNameLst>
                                          <p:attrName>style.visibility</p:attrName>
                                        </p:attrNameLst>
                                      </p:cBhvr>
                                      <p:to>
                                        <p:strVal val="visible"/>
                                      </p:to>
                                    </p:set>
                                    <p:animEffect transition="in" filter="fade">
                                      <p:cBhvr>
                                        <p:cTn id="34" dur="500"/>
                                        <p:tgtEl>
                                          <p:spTgt spid="60423"/>
                                        </p:tgtEl>
                                      </p:cBhvr>
                                    </p:animEffect>
                                  </p:childTnLst>
                                </p:cTn>
                              </p:par>
                              <p:par>
                                <p:cTn id="35" presetID="10" presetClass="entr" presetSubtype="0" fill="hold" nodeType="withEffect">
                                  <p:stCondLst>
                                    <p:cond delay="0"/>
                                  </p:stCondLst>
                                  <p:childTnLst>
                                    <p:set>
                                      <p:cBhvr>
                                        <p:cTn id="36" dur="1" fill="hold">
                                          <p:stCondLst>
                                            <p:cond delay="0"/>
                                          </p:stCondLst>
                                        </p:cTn>
                                        <p:tgtEl>
                                          <p:spTgt spid="60428"/>
                                        </p:tgtEl>
                                        <p:attrNameLst>
                                          <p:attrName>style.visibility</p:attrName>
                                        </p:attrNameLst>
                                      </p:cBhvr>
                                      <p:to>
                                        <p:strVal val="visible"/>
                                      </p:to>
                                    </p:set>
                                    <p:animEffect transition="in" filter="fade">
                                      <p:cBhvr>
                                        <p:cTn id="37" dur="500"/>
                                        <p:tgtEl>
                                          <p:spTgt spid="604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421"/>
                                        </p:tgtEl>
                                        <p:attrNameLst>
                                          <p:attrName>style.visibility</p:attrName>
                                        </p:attrNameLst>
                                      </p:cBhvr>
                                      <p:to>
                                        <p:strVal val="visible"/>
                                      </p:to>
                                    </p:set>
                                    <p:animEffect transition="in" filter="fade">
                                      <p:cBhvr>
                                        <p:cTn id="40" dur="500"/>
                                        <p:tgtEl>
                                          <p:spTgt spid="60421"/>
                                        </p:tgtEl>
                                      </p:cBhvr>
                                    </p:animEffect>
                                  </p:childTnLst>
                                </p:cTn>
                              </p:par>
                              <p:par>
                                <p:cTn id="41" presetID="10" presetClass="entr" presetSubtype="0" fill="hold" nodeType="withEffect">
                                  <p:stCondLst>
                                    <p:cond delay="0"/>
                                  </p:stCondLst>
                                  <p:childTnLst>
                                    <p:set>
                                      <p:cBhvr>
                                        <p:cTn id="42" dur="1" fill="hold">
                                          <p:stCondLst>
                                            <p:cond delay="0"/>
                                          </p:stCondLst>
                                        </p:cTn>
                                        <p:tgtEl>
                                          <p:spTgt spid="60427"/>
                                        </p:tgtEl>
                                        <p:attrNameLst>
                                          <p:attrName>style.visibility</p:attrName>
                                        </p:attrNameLst>
                                      </p:cBhvr>
                                      <p:to>
                                        <p:strVal val="visible"/>
                                      </p:to>
                                    </p:set>
                                    <p:animEffect transition="in" filter="fade">
                                      <p:cBhvr>
                                        <p:cTn id="43" dur="500"/>
                                        <p:tgtEl>
                                          <p:spTgt spid="60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P spid="60420" grpId="0"/>
      <p:bldP spid="60421" grpId="0"/>
      <p:bldP spid="60422" grpId="0"/>
      <p:bldP spid="604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503238" y="568325"/>
            <a:ext cx="9061450" cy="1255713"/>
          </a:xfrm>
          <a:ln/>
        </p:spPr>
        <p:txBody>
          <a:bodyPr/>
          <a:lstStyle/>
          <a:p>
            <a:endParaRPr lang="en-US"/>
          </a:p>
        </p:txBody>
      </p:sp>
      <p:sp>
        <p:nvSpPr>
          <p:cNvPr id="61442"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841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4" name="AutoShape 4"/>
          <p:cNvSpPr>
            <a:spLocks noChangeArrowheads="1"/>
          </p:cNvSpPr>
          <p:nvPr/>
        </p:nvSpPr>
        <p:spPr bwMode="auto">
          <a:xfrm>
            <a:off x="365125" y="365125"/>
            <a:ext cx="9236075" cy="7194550"/>
          </a:xfrm>
          <a:prstGeom prst="roundRect">
            <a:avLst>
              <a:gd name="adj" fmla="val 19"/>
            </a:avLst>
          </a:prstGeom>
          <a:solidFill>
            <a:srgbClr val="FFFFFF">
              <a:alpha val="79999"/>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5" name="AutoShape 5"/>
          <p:cNvSpPr>
            <a:spLocks noChangeArrowheads="1"/>
          </p:cNvSpPr>
          <p:nvPr/>
        </p:nvSpPr>
        <p:spPr bwMode="auto">
          <a:xfrm>
            <a:off x="360363" y="350837"/>
            <a:ext cx="9236075"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6" name="Text Box 6"/>
          <p:cNvSpPr txBox="1">
            <a:spLocks noChangeArrowheads="1"/>
          </p:cNvSpPr>
          <p:nvPr/>
        </p:nvSpPr>
        <p:spPr bwMode="auto">
          <a:xfrm>
            <a:off x="1928813" y="534988"/>
            <a:ext cx="6084887"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a:latin typeface="Adobe Caslon Pro Bold" panose="0205070206050A020403" pitchFamily="18" charset="0"/>
              </a:rPr>
              <a:t>Intelligent Design</a:t>
            </a:r>
          </a:p>
        </p:txBody>
      </p:sp>
      <p:sp>
        <p:nvSpPr>
          <p:cNvPr id="61447" name="Text Box 7"/>
          <p:cNvSpPr txBox="1">
            <a:spLocks noChangeArrowheads="1"/>
          </p:cNvSpPr>
          <p:nvPr/>
        </p:nvSpPr>
        <p:spPr bwMode="auto">
          <a:xfrm>
            <a:off x="2270125" y="1574800"/>
            <a:ext cx="5503863"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9600" b="1">
                <a:solidFill>
                  <a:srgbClr val="280099"/>
                </a:solidFill>
                <a:latin typeface="Adobe Caslon Pro Bold" panose="0205070206050A020403" pitchFamily="18" charset="0"/>
              </a:rPr>
              <a:t>What It Is</a:t>
            </a:r>
          </a:p>
        </p:txBody>
      </p:sp>
      <p:sp>
        <p:nvSpPr>
          <p:cNvPr id="61448" name="Text Box 8"/>
          <p:cNvSpPr txBox="1">
            <a:spLocks noChangeArrowheads="1"/>
          </p:cNvSpPr>
          <p:nvPr/>
        </p:nvSpPr>
        <p:spPr bwMode="auto">
          <a:xfrm>
            <a:off x="731838" y="3089275"/>
            <a:ext cx="8540750" cy="416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latin typeface="Adobe Caslon Pro Bold" panose="0205070206050A020403" pitchFamily="18" charset="0"/>
              </a:rPr>
              <a:t>1. Every design has a designer.</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solidFill>
                  <a:srgbClr val="FFC000"/>
                </a:solidFill>
                <a:effectLst>
                  <a:outerShdw blurRad="38100" dist="38100" dir="2700000" algn="tl">
                    <a:srgbClr val="C0C0C0"/>
                  </a:outerShdw>
                </a:effectLst>
                <a:latin typeface="Adobe Caslon Pro Bold" panose="0205070206050A020403" pitchFamily="18" charset="0"/>
              </a:rPr>
              <a:t>2. The universe and life has </a:t>
            </a:r>
          </a:p>
          <a:p>
            <a:pPr>
              <a:buClrTx/>
              <a:buFontTx/>
              <a:buNone/>
            </a:pPr>
            <a:r>
              <a:rPr lang="en-US" altLang="en-US" sz="4800" dirty="0">
                <a:solidFill>
                  <a:srgbClr val="FFC000"/>
                </a:solidFill>
                <a:effectLst>
                  <a:outerShdw blurRad="38100" dist="38100" dir="2700000" algn="tl">
                    <a:srgbClr val="C0C0C0"/>
                  </a:outerShdw>
                </a:effectLst>
                <a:latin typeface="Adobe Caslon Pro Bold" panose="0205070206050A020403" pitchFamily="18" charset="0"/>
              </a:rPr>
              <a:t>		complex design.</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latin typeface="Adobe Caslon Pro Bold" panose="0205070206050A020403" pitchFamily="18" charset="0"/>
              </a:rPr>
              <a:t>3. Therefore, there is a Designer.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Rectangle 1"/>
          <p:cNvSpPr>
            <a:spLocks noGrp="1" noChangeArrowheads="1"/>
          </p:cNvSpPr>
          <p:nvPr>
            <p:ph type="title" idx="4294967295"/>
          </p:nvPr>
        </p:nvSpPr>
        <p:spPr>
          <a:xfrm>
            <a:off x="503238" y="568325"/>
            <a:ext cx="9061450" cy="1255713"/>
          </a:xfrm>
          <a:ln/>
        </p:spPr>
        <p:txBody>
          <a:bodyPr/>
          <a:lstStyle/>
          <a:p>
            <a:endParaRPr lang="en-US"/>
          </a:p>
        </p:txBody>
      </p:sp>
      <p:sp>
        <p:nvSpPr>
          <p:cNvPr id="62466"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841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8" name="AutoShape 4"/>
          <p:cNvSpPr>
            <a:spLocks noChangeArrowheads="1"/>
          </p:cNvSpPr>
          <p:nvPr/>
        </p:nvSpPr>
        <p:spPr bwMode="auto">
          <a:xfrm>
            <a:off x="365125" y="242887"/>
            <a:ext cx="9236075" cy="7194550"/>
          </a:xfrm>
          <a:prstGeom prst="roundRect">
            <a:avLst>
              <a:gd name="adj" fmla="val 19"/>
            </a:avLst>
          </a:prstGeom>
          <a:solidFill>
            <a:srgbClr val="FFFFFF">
              <a:alpha val="79999"/>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469" name="AutoShape 5"/>
          <p:cNvSpPr>
            <a:spLocks noChangeArrowheads="1"/>
          </p:cNvSpPr>
          <p:nvPr/>
        </p:nvSpPr>
        <p:spPr bwMode="auto">
          <a:xfrm>
            <a:off x="360363" y="274637"/>
            <a:ext cx="9204325" cy="1309688"/>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470" name="Text Box 6"/>
          <p:cNvSpPr txBox="1">
            <a:spLocks noChangeArrowheads="1"/>
          </p:cNvSpPr>
          <p:nvPr/>
        </p:nvSpPr>
        <p:spPr bwMode="auto">
          <a:xfrm flipH="1">
            <a:off x="1185863" y="153987"/>
            <a:ext cx="7389812"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000" dirty="0">
                <a:effectLst>
                  <a:outerShdw blurRad="38100" dist="38100" dir="2700000" algn="tl">
                    <a:srgbClr val="000000">
                      <a:alpha val="43137"/>
                    </a:srgbClr>
                  </a:outerShdw>
                </a:effectLst>
                <a:latin typeface="Adobe Caslon Pro Bold" panose="0205070206050A020403" pitchFamily="18" charset="0"/>
              </a:rPr>
              <a:t>I. D.</a:t>
            </a:r>
            <a:r>
              <a:rPr lang="en-US" altLang="en-US" sz="6000" dirty="0">
                <a:effectLst>
                  <a:outerShdw blurRad="38100" dist="38100" dir="2700000" algn="tl">
                    <a:srgbClr val="000000">
                      <a:alpha val="43137"/>
                    </a:srgbClr>
                  </a:outerShdw>
                </a:effectLst>
                <a:latin typeface="Adobe Caslon Pro Bold" panose="0205070206050A020403" pitchFamily="18" charset="0"/>
              </a:rPr>
              <a:t> </a:t>
            </a:r>
            <a:r>
              <a:rPr lang="en-US" altLang="en-US" sz="4000" dirty="0">
                <a:solidFill>
                  <a:srgbClr val="FFC000"/>
                </a:solidFill>
                <a:effectLst>
                  <a:outerShdw blurRad="38100" dist="38100" dir="2700000" algn="tl">
                    <a:srgbClr val="000000">
                      <a:alpha val="43137"/>
                    </a:srgbClr>
                  </a:outerShdw>
                </a:effectLst>
                <a:latin typeface="Adobe Caslon Pro Bold" panose="0205070206050A020403" pitchFamily="18" charset="0"/>
              </a:rPr>
              <a:t>2. The universe and life has </a:t>
            </a:r>
          </a:p>
          <a:p>
            <a:pPr>
              <a:buClrTx/>
              <a:buFontTx/>
              <a:buNone/>
            </a:pPr>
            <a:r>
              <a:rPr lang="en-US" altLang="en-US" sz="4000" dirty="0">
                <a:solidFill>
                  <a:srgbClr val="FFC000"/>
                </a:solidFill>
                <a:effectLst>
                  <a:outerShdw blurRad="38100" dist="38100" dir="2700000" algn="tl">
                    <a:srgbClr val="000000">
                      <a:alpha val="43137"/>
                    </a:srgbClr>
                  </a:outerShdw>
                </a:effectLst>
                <a:latin typeface="Adobe Caslon Pro Bold" panose="0205070206050A020403" pitchFamily="18" charset="0"/>
              </a:rPr>
              <a:t>				complex design. </a:t>
            </a:r>
          </a:p>
        </p:txBody>
      </p:sp>
      <p:sp>
        <p:nvSpPr>
          <p:cNvPr id="62471" name="Text Box 7"/>
          <p:cNvSpPr txBox="1">
            <a:spLocks noChangeArrowheads="1"/>
          </p:cNvSpPr>
          <p:nvPr/>
        </p:nvSpPr>
        <p:spPr bwMode="auto">
          <a:xfrm>
            <a:off x="4867275" y="6427788"/>
            <a:ext cx="4433888"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b="1">
                <a:solidFill>
                  <a:srgbClr val="280099"/>
                </a:solidFill>
                <a:latin typeface="Adobe Caslon Pro Bold" panose="0205070206050A020403" pitchFamily="18" charset="0"/>
              </a:rPr>
              <a:t>The Microscope</a:t>
            </a:r>
          </a:p>
        </p:txBody>
      </p:sp>
      <p:sp>
        <p:nvSpPr>
          <p:cNvPr id="62472" name="Text Box 8"/>
          <p:cNvSpPr txBox="1">
            <a:spLocks noChangeArrowheads="1"/>
          </p:cNvSpPr>
          <p:nvPr/>
        </p:nvSpPr>
        <p:spPr bwMode="auto">
          <a:xfrm>
            <a:off x="623888" y="6437313"/>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a:latin typeface="Adobe Caslon Pro Bold" panose="0205070206050A020403" pitchFamily="18" charset="0"/>
              </a:rPr>
              <a:t>The Telescope</a:t>
            </a:r>
          </a:p>
        </p:txBody>
      </p:sp>
      <p:pic>
        <p:nvPicPr>
          <p:cNvPr id="6247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6838" y="2870200"/>
            <a:ext cx="4025900" cy="3382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4" name="Line 10"/>
          <p:cNvSpPr>
            <a:spLocks noChangeShapeType="1"/>
          </p:cNvSpPr>
          <p:nvPr/>
        </p:nvSpPr>
        <p:spPr bwMode="auto">
          <a:xfrm flipH="1">
            <a:off x="3171825" y="1768475"/>
            <a:ext cx="1755775" cy="792163"/>
          </a:xfrm>
          <a:prstGeom prst="line">
            <a:avLst/>
          </a:prstGeom>
          <a:noFill/>
          <a:ln w="36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2475" name="Line 11"/>
          <p:cNvSpPr>
            <a:spLocks noChangeShapeType="1"/>
          </p:cNvSpPr>
          <p:nvPr/>
        </p:nvSpPr>
        <p:spPr bwMode="auto">
          <a:xfrm>
            <a:off x="4899025" y="1768475"/>
            <a:ext cx="1554163" cy="882650"/>
          </a:xfrm>
          <a:prstGeom prst="line">
            <a:avLst/>
          </a:prstGeom>
          <a:noFill/>
          <a:ln w="36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624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2870200"/>
            <a:ext cx="4025900" cy="3382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Rectangle 1"/>
          <p:cNvSpPr>
            <a:spLocks noGrp="1" noChangeArrowheads="1"/>
          </p:cNvSpPr>
          <p:nvPr>
            <p:ph type="title" idx="4294967295"/>
          </p:nvPr>
        </p:nvSpPr>
        <p:spPr>
          <a:xfrm>
            <a:off x="503238" y="612775"/>
            <a:ext cx="9070975" cy="1263650"/>
          </a:xfrm>
          <a:ln/>
        </p:spPr>
        <p:txBody>
          <a:bodyPr/>
          <a:lstStyle/>
          <a:p>
            <a:endParaRPr lang="en-US"/>
          </a:p>
        </p:txBody>
      </p:sp>
      <p:sp>
        <p:nvSpPr>
          <p:cNvPr id="63490" name="Rectangle 2"/>
          <p:cNvSpPr>
            <a:spLocks noGrp="1" noChangeArrowheads="1"/>
          </p:cNvSpPr>
          <p:nvPr>
            <p:ph type="body" idx="4294967295"/>
          </p:nvPr>
        </p:nvSpPr>
        <p:spPr>
          <a:xfrm>
            <a:off x="503238" y="1768475"/>
            <a:ext cx="9070975" cy="5189538"/>
          </a:xfrm>
          <a:ln/>
        </p:spPr>
        <p:txBody>
          <a:bodyPr/>
          <a:lstStyle/>
          <a:p>
            <a:endParaRPr lang="en-US"/>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2" name="AutoShape 4"/>
          <p:cNvSpPr>
            <a:spLocks noChangeArrowheads="1"/>
          </p:cNvSpPr>
          <p:nvPr/>
        </p:nvSpPr>
        <p:spPr bwMode="auto">
          <a:xfrm>
            <a:off x="0" y="122237"/>
            <a:ext cx="10240963" cy="941387"/>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493" name="Text Box 5"/>
          <p:cNvSpPr txBox="1">
            <a:spLocks noChangeArrowheads="1"/>
          </p:cNvSpPr>
          <p:nvPr/>
        </p:nvSpPr>
        <p:spPr bwMode="auto">
          <a:xfrm>
            <a:off x="2855913" y="317500"/>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a:solidFill>
                  <a:srgbClr val="FFFFFF"/>
                </a:solidFill>
                <a:effectLst>
                  <a:outerShdw blurRad="38100" dist="38100" dir="2700000" algn="tl">
                    <a:srgbClr val="C0C0C0"/>
                  </a:outerShdw>
                </a:effectLst>
                <a:latin typeface="Adobe Caslon Pro Bold" panose="0205070206050A020403" pitchFamily="18" charset="0"/>
              </a:rPr>
              <a:t>The Telescope</a:t>
            </a:r>
          </a:p>
        </p:txBody>
      </p:sp>
      <p:sp>
        <p:nvSpPr>
          <p:cNvPr id="63494" name="Text Box 6"/>
          <p:cNvSpPr txBox="1">
            <a:spLocks noChangeArrowheads="1"/>
          </p:cNvSpPr>
          <p:nvPr/>
        </p:nvSpPr>
        <p:spPr bwMode="auto">
          <a:xfrm>
            <a:off x="338138" y="1601788"/>
            <a:ext cx="9847262" cy="5078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2800" dirty="0">
                <a:solidFill>
                  <a:srgbClr val="FFFF66"/>
                </a:solidFill>
                <a:effectLst>
                  <a:outerShdw blurRad="38100" dist="38100" dir="2700000" algn="tl">
                    <a:srgbClr val="C0C0C0"/>
                  </a:outerShdw>
                </a:effectLst>
                <a:latin typeface="Adobe Caslon Pro Bold" panose="0205070206050A020403" pitchFamily="18" charset="0"/>
              </a:rPr>
              <a:t>The Anthropic Principle</a:t>
            </a: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 – The universe has been fine-tuned  </a:t>
            </a:r>
          </a:p>
          <a:p>
            <a:pPr>
              <a:buClrTx/>
              <a:buFontTx/>
              <a:buNone/>
            </a:pP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for the existence of life in general and human life in particular.</a:t>
            </a:r>
          </a:p>
          <a:p>
            <a:pPr>
              <a:buClrTx/>
              <a:buFontTx/>
              <a:buNone/>
            </a:pPr>
            <a:endParaRPr lang="en-US" altLang="en-US" sz="2800" dirty="0">
              <a:solidFill>
                <a:srgbClr val="FFFFFF"/>
              </a:solidFill>
              <a:effectLst>
                <a:outerShdw blurRad="38100" dist="38100" dir="2700000" algn="tl">
                  <a:srgbClr val="C0C0C0"/>
                </a:outerShdw>
              </a:effectLst>
              <a:latin typeface="Adobe Caslon Pro Bold" panose="0205070206050A020403" pitchFamily="18" charset="0"/>
            </a:endParaRPr>
          </a:p>
          <a:p>
            <a:pPr>
              <a:buClrTx/>
              <a:buFontTx/>
              <a:buNone/>
            </a:pP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Conditions needed to make life possible are vastly improbable.</a:t>
            </a:r>
          </a:p>
          <a:p>
            <a:pPr>
              <a:buClrTx/>
              <a:buFontTx/>
              <a:buNone/>
            </a:pPr>
            <a:endParaRPr lang="en-US" altLang="en-US" sz="2800" dirty="0">
              <a:solidFill>
                <a:srgbClr val="FFFFFF"/>
              </a:solidFill>
              <a:effectLst>
                <a:outerShdw blurRad="38100" dist="38100" dir="2700000" algn="tl">
                  <a:srgbClr val="C0C0C0"/>
                </a:outerShdw>
              </a:effectLst>
              <a:latin typeface="Adobe Caslon Pro Bold" panose="0205070206050A020403" pitchFamily="18" charset="0"/>
            </a:endParaRPr>
          </a:p>
          <a:p>
            <a:pPr>
              <a:buClrTx/>
              <a:buFontTx/>
              <a:buNone/>
            </a:pP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	Concept Model - # seconds in history of universe = 10¹⁸</a:t>
            </a:r>
          </a:p>
          <a:p>
            <a:pPr>
              <a:buClrTx/>
              <a:buFontTx/>
              <a:buNone/>
            </a:pPr>
            <a:endParaRPr lang="en-US" altLang="en-US" sz="2800" dirty="0">
              <a:solidFill>
                <a:srgbClr val="FFFFFF"/>
              </a:solidFill>
              <a:effectLst>
                <a:outerShdw blurRad="38100" dist="38100" dir="2700000" algn="tl">
                  <a:srgbClr val="C0C0C0"/>
                </a:outerShdw>
              </a:effectLst>
              <a:latin typeface="Adobe Caslon Pro Bold" panose="0205070206050A020403" pitchFamily="18" charset="0"/>
            </a:endParaRPr>
          </a:p>
          <a:p>
            <a:pPr>
              <a:buClrTx/>
              <a:buFontTx/>
              <a:buNone/>
            </a:pPr>
            <a:r>
              <a:rPr lang="en-US" altLang="en-US" sz="2800" dirty="0">
                <a:solidFill>
                  <a:srgbClr val="FFFFFF"/>
                </a:solidFill>
                <a:effectLst>
                  <a:outerShdw blurRad="38100" dist="38100" dir="2700000" algn="tl">
                    <a:srgbClr val="C0C0C0"/>
                  </a:outerShdw>
                </a:effectLst>
                <a:latin typeface="Adobe Caslon Pro Bold" panose="0205070206050A020403" pitchFamily="18" charset="0"/>
              </a:rPr>
              <a:t>	Concept Model - # of subatomic particles in universe = 10⁸⁰</a:t>
            </a:r>
          </a:p>
          <a:p>
            <a:pPr>
              <a:buClrTx/>
              <a:buFontTx/>
              <a:buNone/>
            </a:pPr>
            <a:endParaRPr lang="en-US" altLang="en-US" sz="2800" dirty="0">
              <a:solidFill>
                <a:srgbClr val="FFFFFF"/>
              </a:solidFill>
              <a:effectLst>
                <a:outerShdw blurRad="38100" dist="38100" dir="2700000" algn="tl">
                  <a:srgbClr val="C0C0C0"/>
                </a:outerShdw>
              </a:effectLst>
              <a:latin typeface="Adobe Caslon Pro Bold" panose="0205070206050A020403" pitchFamily="18" charset="0"/>
            </a:endParaRPr>
          </a:p>
          <a:p>
            <a:pPr>
              <a:buClrTx/>
              <a:buFontTx/>
              <a:buNone/>
            </a:pPr>
            <a:endParaRPr lang="en-US" altLang="en-US" sz="2800" dirty="0">
              <a:solidFill>
                <a:srgbClr val="FFFFFF"/>
              </a:solidFill>
              <a:effectLst>
                <a:outerShdw blurRad="38100" dist="38100" dir="2700000" algn="tl">
                  <a:srgbClr val="C0C0C0"/>
                </a:outerShdw>
              </a:effectLst>
              <a:latin typeface="Adobe Caslon Pro Bold" panose="0205070206050A020403" pitchFamily="18" charset="0"/>
            </a:endParaRPr>
          </a:p>
          <a:p>
            <a:pPr>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Cosmologist Donald Page calculates that the odds </a:t>
            </a:r>
          </a:p>
          <a:p>
            <a:pPr>
              <a:buClrTx/>
              <a:buFontTx/>
              <a:buNone/>
            </a:pPr>
            <a:r>
              <a:rPr lang="en-US" altLang="en-US" sz="3600" dirty="0">
                <a:solidFill>
                  <a:srgbClr val="FFFFFF"/>
                </a:solidFill>
                <a:effectLst>
                  <a:outerShdw blurRad="38100" dist="38100" dir="2700000" algn="tl">
                    <a:srgbClr val="C0C0C0"/>
                  </a:outerShdw>
                </a:effectLst>
                <a:latin typeface="Adobe Caslon Pro Bold" panose="0205070206050A020403" pitchFamily="18" charset="0"/>
              </a:rPr>
              <a:t>of our universe existing as</a:t>
            </a:r>
            <a:r>
              <a:rPr lang="en-US" altLang="en-US" sz="3600" dirty="0">
                <a:solidFill>
                  <a:srgbClr val="FFFF66"/>
                </a:solidFill>
                <a:effectLst>
                  <a:outerShdw blurRad="38100" dist="38100" dir="2700000" algn="tl">
                    <a:srgbClr val="C0C0C0"/>
                  </a:outerShdw>
                </a:effectLst>
                <a:latin typeface="Adobe Caslon Pro Bold" panose="0205070206050A020403" pitchFamily="18" charset="0"/>
              </a:rPr>
              <a:t> 1 in 10,000,000,000¹²⁴</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494">
                                            <p:txEl>
                                              <p:pRg st="0" end="0"/>
                                            </p:txEl>
                                          </p:spTgt>
                                        </p:tgtEl>
                                        <p:attrNameLst>
                                          <p:attrName>style.visibility</p:attrName>
                                        </p:attrNameLst>
                                      </p:cBhvr>
                                      <p:to>
                                        <p:strVal val="visible"/>
                                      </p:to>
                                    </p:set>
                                    <p:animEffect transition="in" filter="fade">
                                      <p:cBhvr>
                                        <p:cTn id="7" dur="1000"/>
                                        <p:tgtEl>
                                          <p:spTgt spid="63494">
                                            <p:txEl>
                                              <p:pRg st="0" end="0"/>
                                            </p:txEl>
                                          </p:spTgt>
                                        </p:tgtEl>
                                      </p:cBhvr>
                                    </p:animEffect>
                                    <p:anim calcmode="lin" valueType="num">
                                      <p:cBhvr>
                                        <p:cTn id="8" dur="1000" fill="hold"/>
                                        <p:tgtEl>
                                          <p:spTgt spid="634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349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3494">
                                            <p:txEl>
                                              <p:pRg st="1" end="1"/>
                                            </p:txEl>
                                          </p:spTgt>
                                        </p:tgtEl>
                                        <p:attrNameLst>
                                          <p:attrName>style.visibility</p:attrName>
                                        </p:attrNameLst>
                                      </p:cBhvr>
                                      <p:to>
                                        <p:strVal val="visible"/>
                                      </p:to>
                                    </p:set>
                                    <p:animEffect transition="in" filter="fade">
                                      <p:cBhvr>
                                        <p:cTn id="12" dur="1000"/>
                                        <p:tgtEl>
                                          <p:spTgt spid="63494">
                                            <p:txEl>
                                              <p:pRg st="1" end="1"/>
                                            </p:txEl>
                                          </p:spTgt>
                                        </p:tgtEl>
                                      </p:cBhvr>
                                    </p:animEffect>
                                    <p:anim calcmode="lin" valueType="num">
                                      <p:cBhvr>
                                        <p:cTn id="13" dur="1000" fill="hold"/>
                                        <p:tgtEl>
                                          <p:spTgt spid="6349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34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3494">
                                            <p:txEl>
                                              <p:pRg st="3" end="3"/>
                                            </p:txEl>
                                          </p:spTgt>
                                        </p:tgtEl>
                                        <p:attrNameLst>
                                          <p:attrName>style.visibility</p:attrName>
                                        </p:attrNameLst>
                                      </p:cBhvr>
                                      <p:to>
                                        <p:strVal val="visible"/>
                                      </p:to>
                                    </p:set>
                                    <p:animEffect transition="in" filter="fade">
                                      <p:cBhvr>
                                        <p:cTn id="19" dur="1000"/>
                                        <p:tgtEl>
                                          <p:spTgt spid="63494">
                                            <p:txEl>
                                              <p:pRg st="3" end="3"/>
                                            </p:txEl>
                                          </p:spTgt>
                                        </p:tgtEl>
                                      </p:cBhvr>
                                    </p:animEffect>
                                    <p:anim calcmode="lin" valueType="num">
                                      <p:cBhvr>
                                        <p:cTn id="20" dur="1000" fill="hold"/>
                                        <p:tgtEl>
                                          <p:spTgt spid="6349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349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3494">
                                            <p:txEl>
                                              <p:pRg st="5" end="5"/>
                                            </p:txEl>
                                          </p:spTgt>
                                        </p:tgtEl>
                                        <p:attrNameLst>
                                          <p:attrName>style.visibility</p:attrName>
                                        </p:attrNameLst>
                                      </p:cBhvr>
                                      <p:to>
                                        <p:strVal val="visible"/>
                                      </p:to>
                                    </p:set>
                                    <p:animEffect transition="in" filter="fade">
                                      <p:cBhvr>
                                        <p:cTn id="26" dur="1000"/>
                                        <p:tgtEl>
                                          <p:spTgt spid="63494">
                                            <p:txEl>
                                              <p:pRg st="5" end="5"/>
                                            </p:txEl>
                                          </p:spTgt>
                                        </p:tgtEl>
                                      </p:cBhvr>
                                    </p:animEffect>
                                    <p:anim calcmode="lin" valueType="num">
                                      <p:cBhvr>
                                        <p:cTn id="27" dur="1000" fill="hold"/>
                                        <p:tgtEl>
                                          <p:spTgt spid="6349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349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3494">
                                            <p:txEl>
                                              <p:pRg st="7" end="7"/>
                                            </p:txEl>
                                          </p:spTgt>
                                        </p:tgtEl>
                                        <p:attrNameLst>
                                          <p:attrName>style.visibility</p:attrName>
                                        </p:attrNameLst>
                                      </p:cBhvr>
                                      <p:to>
                                        <p:strVal val="visible"/>
                                      </p:to>
                                    </p:set>
                                    <p:animEffect transition="in" filter="fade">
                                      <p:cBhvr>
                                        <p:cTn id="33" dur="1000"/>
                                        <p:tgtEl>
                                          <p:spTgt spid="63494">
                                            <p:txEl>
                                              <p:pRg st="7" end="7"/>
                                            </p:txEl>
                                          </p:spTgt>
                                        </p:tgtEl>
                                      </p:cBhvr>
                                    </p:animEffect>
                                    <p:anim calcmode="lin" valueType="num">
                                      <p:cBhvr>
                                        <p:cTn id="34" dur="1000" fill="hold"/>
                                        <p:tgtEl>
                                          <p:spTgt spid="63494">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6349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3494">
                                            <p:txEl>
                                              <p:pRg st="10" end="10"/>
                                            </p:txEl>
                                          </p:spTgt>
                                        </p:tgtEl>
                                        <p:attrNameLst>
                                          <p:attrName>style.visibility</p:attrName>
                                        </p:attrNameLst>
                                      </p:cBhvr>
                                      <p:to>
                                        <p:strVal val="visible"/>
                                      </p:to>
                                    </p:set>
                                    <p:animEffect transition="in" filter="fade">
                                      <p:cBhvr>
                                        <p:cTn id="40" dur="1000"/>
                                        <p:tgtEl>
                                          <p:spTgt spid="63494">
                                            <p:txEl>
                                              <p:pRg st="10" end="10"/>
                                            </p:txEl>
                                          </p:spTgt>
                                        </p:tgtEl>
                                      </p:cBhvr>
                                    </p:animEffect>
                                    <p:anim calcmode="lin" valueType="num">
                                      <p:cBhvr>
                                        <p:cTn id="41" dur="1000" fill="hold"/>
                                        <p:tgtEl>
                                          <p:spTgt spid="63494">
                                            <p:txEl>
                                              <p:pRg st="10" end="10"/>
                                            </p:txEl>
                                          </p:spTgt>
                                        </p:tgtEl>
                                        <p:attrNameLst>
                                          <p:attrName>ppt_x</p:attrName>
                                        </p:attrNameLst>
                                      </p:cBhvr>
                                      <p:tavLst>
                                        <p:tav tm="0">
                                          <p:val>
                                            <p:strVal val="#ppt_x"/>
                                          </p:val>
                                        </p:tav>
                                        <p:tav tm="100000">
                                          <p:val>
                                            <p:strVal val="#ppt_x"/>
                                          </p:val>
                                        </p:tav>
                                      </p:tavLst>
                                    </p:anim>
                                    <p:anim calcmode="lin" valueType="num">
                                      <p:cBhvr>
                                        <p:cTn id="42" dur="1000" fill="hold"/>
                                        <p:tgtEl>
                                          <p:spTgt spid="63494">
                                            <p:txEl>
                                              <p:pRg st="10" end="10"/>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3494">
                                            <p:txEl>
                                              <p:pRg st="11" end="11"/>
                                            </p:txEl>
                                          </p:spTgt>
                                        </p:tgtEl>
                                        <p:attrNameLst>
                                          <p:attrName>style.visibility</p:attrName>
                                        </p:attrNameLst>
                                      </p:cBhvr>
                                      <p:to>
                                        <p:strVal val="visible"/>
                                      </p:to>
                                    </p:set>
                                    <p:animEffect transition="in" filter="fade">
                                      <p:cBhvr>
                                        <p:cTn id="45" dur="1000"/>
                                        <p:tgtEl>
                                          <p:spTgt spid="63494">
                                            <p:txEl>
                                              <p:pRg st="11" end="11"/>
                                            </p:txEl>
                                          </p:spTgt>
                                        </p:tgtEl>
                                      </p:cBhvr>
                                    </p:animEffect>
                                    <p:anim calcmode="lin" valueType="num">
                                      <p:cBhvr>
                                        <p:cTn id="46" dur="1000" fill="hold"/>
                                        <p:tgtEl>
                                          <p:spTgt spid="63494">
                                            <p:txEl>
                                              <p:pRg st="11" end="11"/>
                                            </p:txEl>
                                          </p:spTgt>
                                        </p:tgtEl>
                                        <p:attrNameLst>
                                          <p:attrName>ppt_x</p:attrName>
                                        </p:attrNameLst>
                                      </p:cBhvr>
                                      <p:tavLst>
                                        <p:tav tm="0">
                                          <p:val>
                                            <p:strVal val="#ppt_x"/>
                                          </p:val>
                                        </p:tav>
                                        <p:tav tm="100000">
                                          <p:val>
                                            <p:strVal val="#ppt_x"/>
                                          </p:val>
                                        </p:tav>
                                      </p:tavLst>
                                    </p:anim>
                                    <p:anim calcmode="lin" valueType="num">
                                      <p:cBhvr>
                                        <p:cTn id="47" dur="1000" fill="hold"/>
                                        <p:tgtEl>
                                          <p:spTgt spid="6349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28575"/>
            <a:ext cx="10080625" cy="7585074"/>
          </a:xfrm>
        </p:spPr>
      </p:pic>
      <p:sp>
        <p:nvSpPr>
          <p:cNvPr id="2" name="Title 1"/>
          <p:cNvSpPr>
            <a:spLocks noGrp="1"/>
          </p:cNvSpPr>
          <p:nvPr>
            <p:ph type="title"/>
          </p:nvPr>
        </p:nvSpPr>
        <p:spPr>
          <a:xfrm>
            <a:off x="-1" y="5608637"/>
            <a:ext cx="10080625" cy="2819400"/>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sz="13800" dirty="0">
                <a:solidFill>
                  <a:srgbClr val="FF0000"/>
                </a:solidFill>
                <a:effectLst>
                  <a:outerShdw blurRad="38100" dist="38100" dir="2700000" algn="tl">
                    <a:srgbClr val="000000">
                      <a:alpha val="43137"/>
                    </a:srgbClr>
                  </a:outerShdw>
                </a:effectLst>
                <a:latin typeface="Adobe Caslon Pro Bold" panose="0205070206050A020403" pitchFamily="18" charset="0"/>
              </a:rPr>
              <a:t>CUBS WIN!</a:t>
            </a:r>
          </a:p>
        </p:txBody>
      </p:sp>
    </p:spTree>
    <p:extLst>
      <p:ext uri="{BB962C8B-B14F-4D97-AF65-F5344CB8AC3E}">
        <p14:creationId xmlns:p14="http://schemas.microsoft.com/office/powerpoint/2010/main" val="970863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503238" y="612775"/>
            <a:ext cx="9070975" cy="1263650"/>
          </a:xfrm>
          <a:ln/>
        </p:spPr>
        <p:txBody>
          <a:bodyPr/>
          <a:lstStyle/>
          <a:p>
            <a:endParaRPr lang="en-US"/>
          </a:p>
        </p:txBody>
      </p:sp>
      <p:sp>
        <p:nvSpPr>
          <p:cNvPr id="64514" name="Rectangle 2"/>
          <p:cNvSpPr>
            <a:spLocks noGrp="1" noChangeArrowheads="1"/>
          </p:cNvSpPr>
          <p:nvPr>
            <p:ph type="body" idx="4294967295"/>
          </p:nvPr>
        </p:nvSpPr>
        <p:spPr>
          <a:xfrm>
            <a:off x="503238" y="1768475"/>
            <a:ext cx="9070975" cy="5189538"/>
          </a:xfrm>
          <a:ln/>
        </p:spPr>
        <p:txBody>
          <a:bodyPr/>
          <a:lstStyle/>
          <a:p>
            <a:endParaRPr lang="en-US"/>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AutoShape 4"/>
          <p:cNvSpPr>
            <a:spLocks noChangeArrowheads="1"/>
          </p:cNvSpPr>
          <p:nvPr/>
        </p:nvSpPr>
        <p:spPr bwMode="auto">
          <a:xfrm>
            <a:off x="0" y="122237"/>
            <a:ext cx="10240963" cy="941387"/>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517" name="Text Box 5"/>
          <p:cNvSpPr txBox="1">
            <a:spLocks noChangeArrowheads="1"/>
          </p:cNvSpPr>
          <p:nvPr/>
        </p:nvSpPr>
        <p:spPr bwMode="auto">
          <a:xfrm>
            <a:off x="2855913" y="317500"/>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a:solidFill>
                  <a:srgbClr val="FFFFFF"/>
                </a:solidFill>
                <a:effectLst>
                  <a:outerShdw blurRad="38100" dist="38100" dir="2700000" algn="tl">
                    <a:srgbClr val="C0C0C0"/>
                  </a:outerShdw>
                </a:effectLst>
                <a:latin typeface="Adobe Caslon Pro Bold" panose="0205070206050A020403" pitchFamily="18" charset="0"/>
              </a:rPr>
              <a:t>The Telescope</a:t>
            </a:r>
          </a:p>
        </p:txBody>
      </p:sp>
      <p:sp>
        <p:nvSpPr>
          <p:cNvPr id="64518" name="Text Box 6"/>
          <p:cNvSpPr txBox="1">
            <a:spLocks noChangeArrowheads="1"/>
          </p:cNvSpPr>
          <p:nvPr/>
        </p:nvSpPr>
        <p:spPr bwMode="auto">
          <a:xfrm>
            <a:off x="85725" y="1157287"/>
            <a:ext cx="9994900" cy="673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marL="736600" indent="-279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dirty="0">
                <a:solidFill>
                  <a:srgbClr val="FFFF66"/>
                </a:solidFill>
                <a:effectLst>
                  <a:outerShdw blurRad="38100" dist="38100" dir="2700000" algn="tl">
                    <a:srgbClr val="C0C0C0"/>
                  </a:outerShdw>
                </a:effectLst>
                <a:latin typeface="Adobe Caslon Pro Bold" panose="0205070206050A020403" pitchFamily="18" charset="0"/>
              </a:rPr>
              <a:t>Fine-Tuning</a:t>
            </a:r>
          </a:p>
          <a:p>
            <a:pPr algn="ctr">
              <a:buClrTx/>
              <a:buFontTx/>
              <a:buNone/>
            </a:pPr>
            <a:r>
              <a:rPr lang="en-US" altLang="en-US" sz="2000" dirty="0">
                <a:solidFill>
                  <a:srgbClr val="FFFF66"/>
                </a:solidFill>
                <a:effectLst>
                  <a:outerShdw blurRad="38100" dist="38100" dir="2700000" algn="tl">
                    <a:srgbClr val="C0C0C0"/>
                  </a:outerShdw>
                </a:effectLst>
                <a:latin typeface="Adobe Caslon Pro Bold" panose="0205070206050A020403" pitchFamily="18" charset="0"/>
              </a:rPr>
              <a:t>(See Jay Richard’s “List of Fine-Tuning Parameters”)</a:t>
            </a:r>
          </a:p>
          <a:p>
            <a:pPr>
              <a:buClrTx/>
              <a:buFontTx/>
              <a:buNone/>
            </a:pPr>
            <a:r>
              <a:rPr lang="en-US" altLang="en-US" sz="4000" b="1" u="sng" dirty="0">
                <a:solidFill>
                  <a:srgbClr val="FFFFFF"/>
                </a:solidFill>
                <a:effectLst>
                  <a:outerShdw blurRad="38100" dist="38100" dir="2700000" algn="tl">
                    <a:srgbClr val="C0C0C0"/>
                  </a:outerShdw>
                </a:effectLst>
                <a:latin typeface="Adobe Caslon Pro Bold" panose="0205070206050A020403" pitchFamily="18" charset="0"/>
              </a:rPr>
              <a:t>Cosmic Constants </a:t>
            </a:r>
            <a:endParaRPr lang="en-US" altLang="en-US" sz="3200" b="1" u="sng" dirty="0">
              <a:solidFill>
                <a:srgbClr val="FFFFFF"/>
              </a:solidFill>
              <a:effectLst>
                <a:outerShdw blurRad="38100" dist="38100" dir="2700000" algn="tl">
                  <a:srgbClr val="C0C0C0"/>
                </a:outerShdw>
              </a:effectLst>
              <a:latin typeface="Adobe Caslon Pro Bold" panose="0205070206050A020403" pitchFamily="18" charset="0"/>
            </a:endParaRPr>
          </a:p>
          <a:p>
            <a:pPr marL="514350" indent="-514350">
              <a:buClrTx/>
              <a:buFontTx/>
              <a:buAutoNum type="arabicParenBoth"/>
            </a:pPr>
            <a:r>
              <a:rPr lang="en-US" altLang="en-US" sz="2800" b="1" dirty="0">
                <a:solidFill>
                  <a:srgbClr val="FFFF99"/>
                </a:solidFill>
                <a:effectLst>
                  <a:outerShdw blurRad="38100" dist="38100" dir="2700000" algn="tl">
                    <a:srgbClr val="C0C0C0"/>
                  </a:outerShdw>
                </a:effectLst>
                <a:latin typeface="Adobe Caslon Pro Bold" panose="0205070206050A020403" pitchFamily="18" charset="0"/>
              </a:rPr>
              <a:t>Gravitational force constant  </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too weak, planets and stars cannot form; to strong, stars burn up too quickly. By one estimate, if we increased strength of gravity by 1 part in 10</a:t>
            </a:r>
            <a:r>
              <a:rPr lang="en-US" altLang="en-US" sz="2400" b="1" dirty="0">
                <a:solidFill>
                  <a:srgbClr val="FFFFFF"/>
                </a:solidFill>
                <a:effectLst>
                  <a:outerShdw blurRad="38100" dist="38100" dir="2700000" algn="tl">
                    <a:srgbClr val="C0C0C0"/>
                  </a:outerShdw>
                </a:effectLst>
                <a:latin typeface="Adobe Caslon Pro" panose="0205050205050A020403" pitchFamily="18" charset="0"/>
              </a:rPr>
              <a:t>³⁴</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no sustaining planets.  </a:t>
            </a:r>
          </a:p>
          <a:p>
            <a:pPr marL="514350" indent="-514350">
              <a:buClrTx/>
              <a:buFontTx/>
              <a:buAutoNum type="arabicParenBoth"/>
            </a:pPr>
            <a:r>
              <a:rPr lang="en-US" altLang="en-US" sz="2800" b="1" dirty="0">
                <a:solidFill>
                  <a:srgbClr val="FFFF99"/>
                </a:solidFill>
                <a:effectLst>
                  <a:outerShdw blurRad="38100" dist="38100" dir="2700000" algn="tl">
                    <a:srgbClr val="C0C0C0"/>
                  </a:outerShdw>
                </a:effectLst>
                <a:latin typeface="Adobe Caslon Pro Bold" panose="0205070206050A020403" pitchFamily="18" charset="0"/>
              </a:rPr>
              <a:t>Electromagnetic force constant  </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much stronger or weaker, no stable chemical bonds.</a:t>
            </a:r>
          </a:p>
          <a:p>
            <a:pPr marL="514350" indent="-514350">
              <a:buClrTx/>
              <a:buFontTx/>
              <a:buAutoNum type="arabicParenBoth"/>
            </a:pPr>
            <a:r>
              <a:rPr lang="en-US" altLang="en-US" sz="2800" b="1" dirty="0">
                <a:solidFill>
                  <a:srgbClr val="FFFF99"/>
                </a:solidFill>
                <a:effectLst>
                  <a:outerShdw blurRad="38100" dist="38100" dir="2700000" algn="tl">
                    <a:srgbClr val="C0C0C0"/>
                  </a:outerShdw>
                </a:effectLst>
                <a:latin typeface="Adobe Caslon Pro Bold" panose="0205070206050A020403" pitchFamily="18" charset="0"/>
              </a:rPr>
              <a:t>Strong nuclear force constant  </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if weaker, far fewer stable chemical elements including many essential for life</a:t>
            </a:r>
          </a:p>
          <a:p>
            <a:pPr marL="514350" indent="-514350">
              <a:buClrTx/>
              <a:buFontTx/>
              <a:buAutoNum type="arabicParenBoth"/>
            </a:pPr>
            <a:r>
              <a:rPr lang="en-US" altLang="en-US" sz="2800" b="1" dirty="0">
                <a:solidFill>
                  <a:srgbClr val="FFFF99"/>
                </a:solidFill>
                <a:effectLst>
                  <a:outerShdw blurRad="38100" dist="38100" dir="2700000" algn="tl">
                    <a:srgbClr val="C0C0C0"/>
                  </a:outerShdw>
                </a:effectLst>
                <a:latin typeface="Adobe Caslon Pro Bold" panose="0205070206050A020403" pitchFamily="18" charset="0"/>
              </a:rPr>
              <a:t>Weak nuclear force constant </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much stronger or weaker, life-essential stars couldn’t form. </a:t>
            </a:r>
          </a:p>
          <a:p>
            <a:pPr marL="514350" indent="-514350">
              <a:buClrTx/>
              <a:buFontTx/>
              <a:buAutoNum type="arabicParenBoth"/>
            </a:pPr>
            <a:r>
              <a:rPr lang="en-US" altLang="en-US" sz="2800" b="1" dirty="0">
                <a:solidFill>
                  <a:srgbClr val="FFFF99"/>
                </a:solidFill>
                <a:effectLst>
                  <a:outerShdw blurRad="38100" dist="38100" dir="2700000" algn="tl">
                    <a:srgbClr val="C0C0C0"/>
                  </a:outerShdw>
                </a:effectLst>
                <a:latin typeface="Adobe Caslon Pro Bold" panose="0205070206050A020403" pitchFamily="18" charset="0"/>
              </a:rPr>
              <a:t>Cosmological constant </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balance of attractive force of gravity with hypothesized repulsive force in space. Fine tuned to 1 part in 10</a:t>
            </a:r>
            <a:r>
              <a:rPr lang="en-US" altLang="en-US" sz="2400" b="1" dirty="0">
                <a:solidFill>
                  <a:srgbClr val="FFFFFF"/>
                </a:solidFill>
                <a:effectLst>
                  <a:outerShdw blurRad="38100" dist="38100" dir="2700000" algn="tl">
                    <a:srgbClr val="C0C0C0"/>
                  </a:outerShdw>
                </a:effectLst>
                <a:latin typeface="Adobe Caslon Pro" panose="0205050205050A020403" pitchFamily="18" charset="0"/>
              </a:rPr>
              <a:t>¹²⁰. Slightly more positive, universe flies apart; slightly negative; universe collapses. </a:t>
            </a:r>
            <a:r>
              <a:rPr lang="en-US" altLang="en-US" sz="2400" b="1" dirty="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sz="2000" b="1" dirty="0">
                <a:solidFill>
                  <a:srgbClr val="FFFFFF"/>
                </a:solidFill>
                <a:effectLst>
                  <a:outerShdw blurRad="38100" dist="38100" dir="2700000" algn="tl">
                    <a:srgbClr val="C0C0C0"/>
                  </a:outerShdw>
                </a:effectLst>
                <a:latin typeface="Adobe Caslon Pro Bold" panose="0205070206050A020403" pitchFamily="18" charset="0"/>
              </a:rPr>
              <a:t> </a:t>
            </a:r>
            <a:endParaRPr lang="en-US" altLang="en-US" sz="2600" b="1" dirty="0">
              <a:solidFill>
                <a:srgbClr val="FFFFFF"/>
              </a:solidFill>
              <a:effectLst>
                <a:outerShdw blurRad="38100" dist="38100" dir="2700000" algn="tl">
                  <a:srgbClr val="C0C0C0"/>
                </a:outerShdw>
              </a:effectLst>
              <a:latin typeface="Adobe Caslon Pro Bold" panose="0205070206050A020403" pitchFamily="18" charset="0"/>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503238" y="612775"/>
            <a:ext cx="9070975" cy="1263650"/>
          </a:xfrm>
          <a:ln/>
        </p:spPr>
        <p:txBody>
          <a:bodyPr/>
          <a:lstStyle/>
          <a:p>
            <a:endParaRPr lang="en-US"/>
          </a:p>
        </p:txBody>
      </p:sp>
      <p:sp>
        <p:nvSpPr>
          <p:cNvPr id="64514" name="Rectangle 2"/>
          <p:cNvSpPr>
            <a:spLocks noGrp="1" noChangeArrowheads="1"/>
          </p:cNvSpPr>
          <p:nvPr>
            <p:ph type="body" idx="4294967295"/>
          </p:nvPr>
        </p:nvSpPr>
        <p:spPr>
          <a:xfrm>
            <a:off x="503238" y="1768475"/>
            <a:ext cx="9070975" cy="5189538"/>
          </a:xfrm>
          <a:ln/>
        </p:spPr>
        <p:txBody>
          <a:bodyPr/>
          <a:lstStyle/>
          <a:p>
            <a:endParaRPr lang="en-US"/>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AutoShape 4"/>
          <p:cNvSpPr>
            <a:spLocks noChangeArrowheads="1"/>
          </p:cNvSpPr>
          <p:nvPr/>
        </p:nvSpPr>
        <p:spPr bwMode="auto">
          <a:xfrm>
            <a:off x="0" y="122237"/>
            <a:ext cx="10240963" cy="941387"/>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517" name="Text Box 5"/>
          <p:cNvSpPr txBox="1">
            <a:spLocks noChangeArrowheads="1"/>
          </p:cNvSpPr>
          <p:nvPr/>
        </p:nvSpPr>
        <p:spPr bwMode="auto">
          <a:xfrm>
            <a:off x="2855913" y="317500"/>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a:solidFill>
                  <a:srgbClr val="FFFFFF"/>
                </a:solidFill>
                <a:effectLst>
                  <a:outerShdw blurRad="38100" dist="38100" dir="2700000" algn="tl">
                    <a:srgbClr val="C0C0C0"/>
                  </a:outerShdw>
                </a:effectLst>
                <a:latin typeface="Adobe Caslon Pro Bold" panose="0205070206050A020403" pitchFamily="18" charset="0"/>
              </a:rPr>
              <a:t>The Telescope</a:t>
            </a:r>
          </a:p>
        </p:txBody>
      </p:sp>
      <p:sp>
        <p:nvSpPr>
          <p:cNvPr id="64518" name="Text Box 6"/>
          <p:cNvSpPr txBox="1">
            <a:spLocks noChangeArrowheads="1"/>
          </p:cNvSpPr>
          <p:nvPr/>
        </p:nvSpPr>
        <p:spPr bwMode="auto">
          <a:xfrm>
            <a:off x="85725" y="1312863"/>
            <a:ext cx="9902825" cy="562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marL="736600" indent="-279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dirty="0">
                <a:solidFill>
                  <a:srgbClr val="FFFF66"/>
                </a:solidFill>
                <a:effectLst>
                  <a:outerShdw blurRad="38100" dist="38100" dir="2700000" algn="tl">
                    <a:srgbClr val="C0C0C0"/>
                  </a:outerShdw>
                </a:effectLst>
                <a:latin typeface="Adobe Caslon Pro Bold" panose="0205070206050A020403" pitchFamily="18" charset="0"/>
              </a:rPr>
              <a:t>Fine-Tuning</a:t>
            </a:r>
          </a:p>
          <a:p>
            <a:pPr>
              <a:buClrTx/>
              <a:buFontTx/>
              <a:buNone/>
            </a:pPr>
            <a:r>
              <a:rPr lang="en-US" altLang="en-US" sz="2600" b="1" dirty="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sz="3600" b="1" u="sng" dirty="0">
                <a:solidFill>
                  <a:srgbClr val="FFFFFF"/>
                </a:solidFill>
                <a:effectLst>
                  <a:outerShdw blurRad="38100" dist="38100" dir="2700000" algn="tl">
                    <a:srgbClr val="C0C0C0"/>
                  </a:outerShdw>
                </a:effectLst>
                <a:latin typeface="Adobe Caslon Pro Bold" panose="0205070206050A020403" pitchFamily="18" charset="0"/>
              </a:rPr>
              <a:t>Initial Conditions and “Brute Facts” </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(6) Initial distribution of mass energy –  physicist Roger Penrose estimates that the odds of the initial low entropy (highly ordered energy) state of our universe occurring by chance alone are on the order of 1 in 10</a:t>
            </a:r>
            <a:r>
              <a:rPr lang="en-US" altLang="en-US" sz="3600" b="1" dirty="0">
                <a:solidFill>
                  <a:srgbClr val="FFFFFF"/>
                </a:solidFill>
                <a:effectLst>
                  <a:outerShdw blurRad="38100" dist="38100" dir="2700000" algn="tl">
                    <a:srgbClr val="C0C0C0"/>
                  </a:outerShdw>
                </a:effectLst>
                <a:latin typeface="Adobe Caslon Pro" panose="0205050205050A020403" pitchFamily="18" charset="0"/>
              </a:rPr>
              <a:t>¹⁰⁽¹²³⁾</a:t>
            </a: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(7) Ratio of masses for protons and electrons </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(8) Velocity of light </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(9) Mass excess of neutron over proton </a:t>
            </a:r>
            <a:endParaRPr lang="en-US" altLang="en-US" sz="2600" b="1" dirty="0">
              <a:solidFill>
                <a:srgbClr val="FFFFFF"/>
              </a:solidFill>
              <a:effectLst>
                <a:outerShdw blurRad="38100" dist="38100" dir="2700000" algn="tl">
                  <a:srgbClr val="C0C0C0"/>
                </a:outerShdw>
              </a:effectLst>
              <a:latin typeface="Adobe Caslon Pro Bold" panose="0205070206050A020403" pitchFamily="18" charset="0"/>
            </a:endParaRPr>
          </a:p>
        </p:txBody>
      </p:sp>
    </p:spTree>
    <p:extLst>
      <p:ext uri="{BB962C8B-B14F-4D97-AF65-F5344CB8AC3E}">
        <p14:creationId xmlns:p14="http://schemas.microsoft.com/office/powerpoint/2010/main" val="268949947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503238" y="612775"/>
            <a:ext cx="9070975" cy="1263650"/>
          </a:xfrm>
          <a:ln/>
        </p:spPr>
        <p:txBody>
          <a:bodyPr/>
          <a:lstStyle/>
          <a:p>
            <a:endParaRPr lang="en-US"/>
          </a:p>
        </p:txBody>
      </p:sp>
      <p:sp>
        <p:nvSpPr>
          <p:cNvPr id="64514" name="Rectangle 2"/>
          <p:cNvSpPr>
            <a:spLocks noGrp="1" noChangeArrowheads="1"/>
          </p:cNvSpPr>
          <p:nvPr>
            <p:ph type="body" idx="4294967295"/>
          </p:nvPr>
        </p:nvSpPr>
        <p:spPr>
          <a:xfrm>
            <a:off x="503238" y="1768475"/>
            <a:ext cx="9070975" cy="5189538"/>
          </a:xfrm>
          <a:ln/>
        </p:spPr>
        <p:txBody>
          <a:bodyPr/>
          <a:lstStyle/>
          <a:p>
            <a:endParaRPr lang="en-US"/>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AutoShape 4"/>
          <p:cNvSpPr>
            <a:spLocks noChangeArrowheads="1"/>
          </p:cNvSpPr>
          <p:nvPr/>
        </p:nvSpPr>
        <p:spPr bwMode="auto">
          <a:xfrm>
            <a:off x="0" y="122237"/>
            <a:ext cx="10240963" cy="941387"/>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517" name="Text Box 5"/>
          <p:cNvSpPr txBox="1">
            <a:spLocks noChangeArrowheads="1"/>
          </p:cNvSpPr>
          <p:nvPr/>
        </p:nvSpPr>
        <p:spPr bwMode="auto">
          <a:xfrm>
            <a:off x="2855913" y="317500"/>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a:solidFill>
                  <a:srgbClr val="FFFFFF"/>
                </a:solidFill>
                <a:effectLst>
                  <a:outerShdw blurRad="38100" dist="38100" dir="2700000" algn="tl">
                    <a:srgbClr val="C0C0C0"/>
                  </a:outerShdw>
                </a:effectLst>
                <a:latin typeface="Adobe Caslon Pro Bold" panose="0205070206050A020403" pitchFamily="18" charset="0"/>
              </a:rPr>
              <a:t>The Telescope</a:t>
            </a:r>
          </a:p>
        </p:txBody>
      </p:sp>
      <p:sp>
        <p:nvSpPr>
          <p:cNvPr id="64518" name="Text Box 6"/>
          <p:cNvSpPr txBox="1">
            <a:spLocks noChangeArrowheads="1"/>
          </p:cNvSpPr>
          <p:nvPr/>
        </p:nvSpPr>
        <p:spPr bwMode="auto">
          <a:xfrm>
            <a:off x="85725" y="1312863"/>
            <a:ext cx="9902825" cy="562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marL="736600" indent="-279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dirty="0">
                <a:solidFill>
                  <a:srgbClr val="FFFF66"/>
                </a:solidFill>
                <a:effectLst>
                  <a:outerShdw blurRad="38100" dist="38100" dir="2700000" algn="tl">
                    <a:srgbClr val="C0C0C0"/>
                  </a:outerShdw>
                </a:effectLst>
                <a:latin typeface="Adobe Caslon Pro Bold" panose="0205070206050A020403" pitchFamily="18" charset="0"/>
              </a:rPr>
              <a:t>Fine-Tuning</a:t>
            </a:r>
          </a:p>
          <a:p>
            <a:pPr>
              <a:buClrTx/>
            </a:pPr>
            <a:r>
              <a:rPr lang="en-US" altLang="en-US" sz="2600" b="1" u="sng" dirty="0">
                <a:solidFill>
                  <a:srgbClr val="FFFFFF"/>
                </a:solidFill>
                <a:effectLst>
                  <a:outerShdw blurRad="38100" dist="38100" dir="2700000" algn="tl">
                    <a:srgbClr val="C0C0C0"/>
                  </a:outerShdw>
                </a:effectLst>
                <a:latin typeface="Adobe Caslon Pro Bold" panose="0205070206050A020403" pitchFamily="18" charset="0"/>
              </a:rPr>
              <a:t>“</a:t>
            </a:r>
            <a:r>
              <a:rPr lang="en-US" altLang="en-US" sz="3200" b="1" u="sng" dirty="0">
                <a:solidFill>
                  <a:srgbClr val="FFFFFF"/>
                </a:solidFill>
                <a:effectLst>
                  <a:outerShdw blurRad="38100" dist="38100" dir="2700000" algn="tl">
                    <a:srgbClr val="C0C0C0"/>
                  </a:outerShdw>
                </a:effectLst>
                <a:latin typeface="Adobe Caslon Pro Bold" panose="0205070206050A020403" pitchFamily="18" charset="0"/>
              </a:rPr>
              <a:t>Local” Planetary Conditions </a:t>
            </a:r>
            <a:endParaRPr lang="en-US" altLang="en-US" sz="3200" b="1" dirty="0">
              <a:solidFill>
                <a:srgbClr val="FFFFFF"/>
              </a:solidFill>
              <a:effectLst>
                <a:outerShdw blurRad="38100" dist="38100" dir="2700000" algn="tl">
                  <a:srgbClr val="C0C0C0"/>
                </a:outerShdw>
              </a:effectLst>
              <a:latin typeface="Adobe Caslon Pro Bold" panose="0205070206050A020403" pitchFamily="18" charset="0"/>
            </a:endParaRPr>
          </a:p>
          <a:p>
            <a:pPr>
              <a:buClrTx/>
              <a:buFontTx/>
              <a:buNone/>
            </a:pP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10.  21 % oxygen in air is just right for human life. </a:t>
            </a:r>
          </a:p>
          <a:p>
            <a:pPr lvl="1">
              <a:buFont typeface="Times New Roman" panose="02020603050405020304" pitchFamily="18" charset="0"/>
              <a:buChar char="–"/>
            </a:pP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25%=fires; 15%=suffocation</a:t>
            </a:r>
          </a:p>
          <a:p>
            <a:pPr>
              <a:buClrTx/>
              <a:buFontTx/>
              <a:buNone/>
            </a:pP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11. Goldie Locks Zone of earth in the solar system</a:t>
            </a:r>
          </a:p>
          <a:p>
            <a:pPr>
              <a:buClrTx/>
              <a:buFontTx/>
              <a:buNone/>
            </a:pP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12. Goldie Locks Zone for our solar system in the galaxy</a:t>
            </a:r>
          </a:p>
          <a:p>
            <a:pPr>
              <a:buClrTx/>
              <a:buFontTx/>
              <a:buNone/>
            </a:pP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13.  Deep within earth's interior the movement of liquid iron 	generates an outer protective magnetic field around earth's atmosphere which prohibits solar winds from stripping away the 	earth's atmosphere. If earth were much smaller, the magnetic field would be too weak.  </a:t>
            </a:r>
          </a:p>
          <a:p>
            <a:pPr>
              <a:buClrTx/>
              <a:buFontTx/>
              <a:buNone/>
            </a:pPr>
            <a:endParaRPr lang="en-US" altLang="en-US" sz="2600" b="1" dirty="0">
              <a:solidFill>
                <a:srgbClr val="FFFFFF"/>
              </a:solidFill>
              <a:effectLst>
                <a:outerShdw blurRad="38100" dist="38100" dir="2700000" algn="tl">
                  <a:srgbClr val="C0C0C0"/>
                </a:outerShdw>
              </a:effectLst>
              <a:latin typeface="Adobe Caslon Pro Bold" panose="0205070206050A020403" pitchFamily="18" charset="0"/>
            </a:endParaRPr>
          </a:p>
        </p:txBody>
      </p:sp>
    </p:spTree>
    <p:extLst>
      <p:ext uri="{BB962C8B-B14F-4D97-AF65-F5344CB8AC3E}">
        <p14:creationId xmlns:p14="http://schemas.microsoft.com/office/powerpoint/2010/main" val="25574812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4518">
                                            <p:txEl>
                                              <p:pRg st="2" end="2"/>
                                            </p:txEl>
                                          </p:spTgt>
                                        </p:tgtEl>
                                        <p:attrNameLst>
                                          <p:attrName>style.visibility</p:attrName>
                                        </p:attrNameLst>
                                      </p:cBhvr>
                                      <p:to>
                                        <p:strVal val="visible"/>
                                      </p:to>
                                    </p:set>
                                    <p:animEffect transition="in" filter="randombar(horizontal)">
                                      <p:cBhvr>
                                        <p:cTn id="7" dur="500"/>
                                        <p:tgtEl>
                                          <p:spTgt spid="64518">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4518">
                                            <p:txEl>
                                              <p:pRg st="3" end="3"/>
                                            </p:txEl>
                                          </p:spTgt>
                                        </p:tgtEl>
                                        <p:attrNameLst>
                                          <p:attrName>style.visibility</p:attrName>
                                        </p:attrNameLst>
                                      </p:cBhvr>
                                      <p:to>
                                        <p:strVal val="visible"/>
                                      </p:to>
                                    </p:set>
                                    <p:animEffect transition="in" filter="randombar(horizontal)">
                                      <p:cBhvr>
                                        <p:cTn id="10" dur="500"/>
                                        <p:tgtEl>
                                          <p:spTgt spid="6451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4518">
                                            <p:txEl>
                                              <p:pRg st="4" end="4"/>
                                            </p:txEl>
                                          </p:spTgt>
                                        </p:tgtEl>
                                        <p:attrNameLst>
                                          <p:attrName>style.visibility</p:attrName>
                                        </p:attrNameLst>
                                      </p:cBhvr>
                                      <p:to>
                                        <p:strVal val="visible"/>
                                      </p:to>
                                    </p:set>
                                    <p:animEffect transition="in" filter="randombar(horizontal)">
                                      <p:cBhvr>
                                        <p:cTn id="15" dur="500"/>
                                        <p:tgtEl>
                                          <p:spTgt spid="6451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4518">
                                            <p:txEl>
                                              <p:pRg st="5" end="5"/>
                                            </p:txEl>
                                          </p:spTgt>
                                        </p:tgtEl>
                                        <p:attrNameLst>
                                          <p:attrName>style.visibility</p:attrName>
                                        </p:attrNameLst>
                                      </p:cBhvr>
                                      <p:to>
                                        <p:strVal val="visible"/>
                                      </p:to>
                                    </p:set>
                                    <p:animEffect transition="in" filter="randombar(horizontal)">
                                      <p:cBhvr>
                                        <p:cTn id="20" dur="500"/>
                                        <p:tgtEl>
                                          <p:spTgt spid="6451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4518">
                                            <p:txEl>
                                              <p:pRg st="6" end="6"/>
                                            </p:txEl>
                                          </p:spTgt>
                                        </p:tgtEl>
                                        <p:attrNameLst>
                                          <p:attrName>style.visibility</p:attrName>
                                        </p:attrNameLst>
                                      </p:cBhvr>
                                      <p:to>
                                        <p:strVal val="visible"/>
                                      </p:to>
                                    </p:set>
                                    <p:animEffect transition="in" filter="randombar(horizontal)">
                                      <p:cBhvr>
                                        <p:cTn id="25" dur="500"/>
                                        <p:tgtEl>
                                          <p:spTgt spid="645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503238" y="612775"/>
            <a:ext cx="9070975" cy="1263650"/>
          </a:xfrm>
          <a:ln/>
        </p:spPr>
        <p:txBody>
          <a:bodyPr/>
          <a:lstStyle/>
          <a:p>
            <a:endParaRPr lang="en-US"/>
          </a:p>
        </p:txBody>
      </p:sp>
      <p:sp>
        <p:nvSpPr>
          <p:cNvPr id="65538" name="Rectangle 2"/>
          <p:cNvSpPr>
            <a:spLocks noGrp="1" noChangeArrowheads="1"/>
          </p:cNvSpPr>
          <p:nvPr>
            <p:ph type="body" idx="4294967295"/>
          </p:nvPr>
        </p:nvSpPr>
        <p:spPr>
          <a:xfrm>
            <a:off x="503238" y="1768475"/>
            <a:ext cx="9070975" cy="5189538"/>
          </a:xfrm>
          <a:ln/>
        </p:spPr>
        <p:txBody>
          <a:bodyPr/>
          <a:lstStyle/>
          <a:p>
            <a:endParaRPr lang="en-US"/>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AutoShape 4"/>
          <p:cNvSpPr>
            <a:spLocks noChangeArrowheads="1"/>
          </p:cNvSpPr>
          <p:nvPr/>
        </p:nvSpPr>
        <p:spPr bwMode="auto">
          <a:xfrm>
            <a:off x="0" y="122237"/>
            <a:ext cx="10240963" cy="941387"/>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541" name="Text Box 5"/>
          <p:cNvSpPr txBox="1">
            <a:spLocks noChangeArrowheads="1"/>
          </p:cNvSpPr>
          <p:nvPr/>
        </p:nvSpPr>
        <p:spPr bwMode="auto">
          <a:xfrm>
            <a:off x="2855913" y="317500"/>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a:solidFill>
                  <a:srgbClr val="FFFFFF"/>
                </a:solidFill>
                <a:effectLst>
                  <a:outerShdw blurRad="38100" dist="38100" dir="2700000" algn="tl">
                    <a:srgbClr val="C0C0C0"/>
                  </a:outerShdw>
                </a:effectLst>
                <a:latin typeface="Adobe Caslon Pro Bold" panose="0205070206050A020403" pitchFamily="18" charset="0"/>
              </a:rPr>
              <a:t>The Telescope</a:t>
            </a:r>
          </a:p>
        </p:txBody>
      </p:sp>
      <p:sp>
        <p:nvSpPr>
          <p:cNvPr id="65542" name="Text Box 6"/>
          <p:cNvSpPr txBox="1">
            <a:spLocks noChangeArrowheads="1"/>
          </p:cNvSpPr>
          <p:nvPr/>
        </p:nvSpPr>
        <p:spPr bwMode="auto">
          <a:xfrm>
            <a:off x="85725" y="1312863"/>
            <a:ext cx="9902825" cy="6124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dirty="0">
                <a:solidFill>
                  <a:srgbClr val="FFFF66"/>
                </a:solidFill>
                <a:effectLst>
                  <a:outerShdw blurRad="38100" dist="38100" dir="2700000" algn="tl">
                    <a:srgbClr val="C0C0C0"/>
                  </a:outerShdw>
                </a:effectLst>
                <a:latin typeface="Adobe Caslon Pro Bold" panose="0205070206050A020403" pitchFamily="18" charset="0"/>
              </a:rPr>
              <a:t>Fine-Tuning</a:t>
            </a:r>
          </a:p>
          <a:p>
            <a:pPr>
              <a:buClrTx/>
              <a:buFontTx/>
              <a:buNone/>
            </a:pP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14.  Tilt of the earth offers the best condition for life. Otherwise surface temperature differences </a:t>
            </a:r>
            <a:r>
              <a:rPr lang="en-US" altLang="en-US" sz="3200" b="1" dirty="0">
                <a:solidFill>
                  <a:srgbClr val="FFFFFF"/>
                </a:solidFill>
                <a:effectLst>
                  <a:outerShdw blurRad="38100" dist="38100" dir="2700000" algn="tl">
                    <a:srgbClr val="C0C0C0"/>
                  </a:outerShdw>
                </a:effectLst>
                <a:latin typeface="Adobe Caslon Pro Bold" panose="0205070206050A020403" pitchFamily="18" charset="0"/>
              </a:rPr>
              <a:t>would</a:t>
            </a: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 be too great.  </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15. The position of Jupiter and Saturn protects life on earth.</a:t>
            </a:r>
          </a:p>
          <a:p>
            <a:pPr>
              <a:buClrTx/>
              <a:buFontTx/>
              <a:buNone/>
            </a:pPr>
            <a:r>
              <a:rPr lang="en-US" altLang="en-US" sz="3600" b="1" dirty="0">
                <a:solidFill>
                  <a:srgbClr val="FFFFFF"/>
                </a:solidFill>
                <a:effectLst>
                  <a:outerShdw blurRad="38100" dist="38100" dir="2700000" algn="tl">
                    <a:srgbClr val="C0C0C0"/>
                  </a:outerShdw>
                </a:effectLst>
                <a:latin typeface="Adobe Caslon Pro Bold" panose="0205070206050A020403" pitchFamily="18" charset="0"/>
              </a:rPr>
              <a:t>16. Rotation rate of earth is optimal. Much longer than 24 hours 	= temperature differences too great between day and night; 	much shorter than 24 hours = atmospheric wind velocities 					would be too great.</a:t>
            </a:r>
          </a:p>
          <a:p>
            <a:pPr>
              <a:buClrTx/>
              <a:buFontTx/>
              <a:buNone/>
            </a:pPr>
            <a:endParaRPr lang="en-US" altLang="en-US" sz="2600" b="1" dirty="0">
              <a:solidFill>
                <a:srgbClr val="FFFFFF"/>
              </a:solidFill>
              <a:effectLst>
                <a:outerShdw blurRad="38100" dist="38100" dir="2700000" algn="tl">
                  <a:srgbClr val="C0C0C0"/>
                </a:outerShdw>
              </a:effectLst>
              <a:latin typeface="Adobe Caslon Pro Bold" panose="0205070206050A020403"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5542">
                                            <p:txEl>
                                              <p:pRg st="1" end="1"/>
                                            </p:txEl>
                                          </p:spTgt>
                                        </p:tgtEl>
                                        <p:attrNameLst>
                                          <p:attrName>style.visibility</p:attrName>
                                        </p:attrNameLst>
                                      </p:cBhvr>
                                      <p:to>
                                        <p:strVal val="visible"/>
                                      </p:to>
                                    </p:set>
                                    <p:animEffect transition="in" filter="randombar(horizontal)">
                                      <p:cBhvr>
                                        <p:cTn id="7" dur="500"/>
                                        <p:tgtEl>
                                          <p:spTgt spid="6554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5542">
                                            <p:txEl>
                                              <p:pRg st="2" end="2"/>
                                            </p:txEl>
                                          </p:spTgt>
                                        </p:tgtEl>
                                        <p:attrNameLst>
                                          <p:attrName>style.visibility</p:attrName>
                                        </p:attrNameLst>
                                      </p:cBhvr>
                                      <p:to>
                                        <p:strVal val="visible"/>
                                      </p:to>
                                    </p:set>
                                    <p:animEffect transition="in" filter="randombar(horizontal)">
                                      <p:cBhvr>
                                        <p:cTn id="10" dur="500"/>
                                        <p:tgtEl>
                                          <p:spTgt spid="6554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5542">
                                            <p:txEl>
                                              <p:pRg st="3" end="3"/>
                                            </p:txEl>
                                          </p:spTgt>
                                        </p:tgtEl>
                                        <p:attrNameLst>
                                          <p:attrName>style.visibility</p:attrName>
                                        </p:attrNameLst>
                                      </p:cBhvr>
                                      <p:to>
                                        <p:strVal val="visible"/>
                                      </p:to>
                                    </p:set>
                                    <p:animEffect transition="in" filter="randombar(horizontal)">
                                      <p:cBhvr>
                                        <p:cTn id="15" dur="500"/>
                                        <p:tgtEl>
                                          <p:spTgt spid="6554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5542">
                                            <p:txEl>
                                              <p:pRg st="4" end="4"/>
                                            </p:txEl>
                                          </p:spTgt>
                                        </p:tgtEl>
                                        <p:attrNameLst>
                                          <p:attrName>style.visibility</p:attrName>
                                        </p:attrNameLst>
                                      </p:cBhvr>
                                      <p:to>
                                        <p:strVal val="visible"/>
                                      </p:to>
                                    </p:set>
                                    <p:animEffect transition="in" filter="randombar(horizontal)">
                                      <p:cBhvr>
                                        <p:cTn id="20" dur="500"/>
                                        <p:tgtEl>
                                          <p:spTgt spid="655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503238" y="612775"/>
            <a:ext cx="9070975" cy="1263650"/>
          </a:xfrm>
          <a:ln/>
        </p:spPr>
        <p:txBody>
          <a:bodyPr/>
          <a:lstStyle/>
          <a:p>
            <a:endParaRPr lang="en-US"/>
          </a:p>
        </p:txBody>
      </p:sp>
      <p:sp>
        <p:nvSpPr>
          <p:cNvPr id="65538" name="Rectangle 2"/>
          <p:cNvSpPr>
            <a:spLocks noGrp="1" noChangeArrowheads="1"/>
          </p:cNvSpPr>
          <p:nvPr>
            <p:ph type="body" idx="4294967295"/>
          </p:nvPr>
        </p:nvSpPr>
        <p:spPr>
          <a:xfrm>
            <a:off x="503238" y="1768475"/>
            <a:ext cx="9070975" cy="5189538"/>
          </a:xfrm>
          <a:ln/>
        </p:spPr>
        <p:txBody>
          <a:bodyPr/>
          <a:lstStyle/>
          <a:p>
            <a:endParaRPr lang="en-US"/>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AutoShape 4"/>
          <p:cNvSpPr>
            <a:spLocks noChangeArrowheads="1"/>
          </p:cNvSpPr>
          <p:nvPr/>
        </p:nvSpPr>
        <p:spPr bwMode="auto">
          <a:xfrm>
            <a:off x="0" y="122237"/>
            <a:ext cx="10240963" cy="941387"/>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541" name="Text Box 5"/>
          <p:cNvSpPr txBox="1">
            <a:spLocks noChangeArrowheads="1"/>
          </p:cNvSpPr>
          <p:nvPr/>
        </p:nvSpPr>
        <p:spPr bwMode="auto">
          <a:xfrm>
            <a:off x="2855913" y="317500"/>
            <a:ext cx="4022725"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solidFill>
                  <a:srgbClr val="FFFFFF"/>
                </a:solidFill>
                <a:effectLst>
                  <a:outerShdw blurRad="38100" dist="38100" dir="2700000" algn="tl">
                    <a:srgbClr val="C0C0C0"/>
                  </a:outerShdw>
                </a:effectLst>
                <a:latin typeface="Adobe Caslon Pro Bold" panose="0205070206050A020403" pitchFamily="18" charset="0"/>
              </a:rPr>
              <a:t>The Telescope</a:t>
            </a:r>
          </a:p>
        </p:txBody>
      </p:sp>
      <p:sp>
        <p:nvSpPr>
          <p:cNvPr id="65542" name="Text Box 6"/>
          <p:cNvSpPr txBox="1">
            <a:spLocks noChangeArrowheads="1"/>
          </p:cNvSpPr>
          <p:nvPr/>
        </p:nvSpPr>
        <p:spPr bwMode="auto">
          <a:xfrm>
            <a:off x="85725" y="1312863"/>
            <a:ext cx="9902825" cy="562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en-US" altLang="en-US" sz="3600" dirty="0">
                <a:solidFill>
                  <a:srgbClr val="FFFF66"/>
                </a:solidFill>
                <a:effectLst>
                  <a:outerShdw blurRad="38100" dist="38100" dir="2700000" algn="tl">
                    <a:srgbClr val="C0C0C0"/>
                  </a:outerShdw>
                </a:effectLst>
                <a:latin typeface="Adobe Caslon Pro Bold" panose="0205070206050A020403" pitchFamily="18" charset="0"/>
              </a:rPr>
              <a:t>Fine-Tuning</a:t>
            </a:r>
          </a:p>
          <a:p>
            <a:pPr>
              <a:buClrTx/>
              <a:buFontTx/>
              <a:buNone/>
            </a:pPr>
            <a:r>
              <a:rPr lang="en-US" altLang="en-US" sz="2600" b="1" dirty="0">
                <a:solidFill>
                  <a:srgbClr val="FFFFFF"/>
                </a:solidFill>
                <a:effectLst>
                  <a:outerShdw blurRad="38100" dist="38100" dir="2700000" algn="tl">
                    <a:srgbClr val="C0C0C0"/>
                  </a:outerShdw>
                </a:effectLst>
                <a:latin typeface="Adobe Caslon Pro Bold" panose="0205070206050A020403" pitchFamily="18" charset="0"/>
              </a:rPr>
              <a:t>  </a:t>
            </a:r>
          </a:p>
          <a:p>
            <a:pPr>
              <a:buClrTx/>
              <a:buFontTx/>
              <a:buNone/>
            </a:pPr>
            <a:r>
              <a:rPr lang="en-US" sz="4000" dirty="0">
                <a:solidFill>
                  <a:schemeClr val="bg1"/>
                </a:solidFill>
                <a:effectLst>
                  <a:outerShdw blurRad="38100" dist="38100" dir="2700000" algn="tl">
                    <a:srgbClr val="000000">
                      <a:alpha val="43137"/>
                    </a:srgbClr>
                  </a:outerShdw>
                </a:effectLst>
                <a:latin typeface="Adobe Caslon Pro Bold" panose="0205070206050A020403" pitchFamily="18" charset="0"/>
              </a:rPr>
              <a:t>Stephen Hawking has admitted: </a:t>
            </a:r>
          </a:p>
          <a:p>
            <a:pPr>
              <a:buClrTx/>
              <a:buFontTx/>
              <a:buNone/>
            </a:pPr>
            <a:endParaRPr lang="en-US" sz="4000" dirty="0">
              <a:solidFill>
                <a:schemeClr val="bg1"/>
              </a:solidFill>
              <a:effectLst>
                <a:outerShdw blurRad="38100" dist="38100" dir="2700000" algn="tl">
                  <a:srgbClr val="000000">
                    <a:alpha val="43137"/>
                  </a:srgbClr>
                </a:outerShdw>
              </a:effectLst>
              <a:latin typeface="Adobe Caslon Pro Bold" panose="0205070206050A020403" pitchFamily="18" charset="0"/>
            </a:endParaRPr>
          </a:p>
          <a:p>
            <a:pPr>
              <a:buClrTx/>
              <a:buFontTx/>
              <a:buNone/>
            </a:pPr>
            <a:r>
              <a:rPr lang="en-US" sz="4000" dirty="0">
                <a:solidFill>
                  <a:schemeClr val="bg1"/>
                </a:solidFill>
                <a:effectLst>
                  <a:outerShdw blurRad="38100" dist="38100" dir="2700000" algn="tl">
                    <a:srgbClr val="000000">
                      <a:alpha val="43137"/>
                    </a:srgbClr>
                  </a:outerShdw>
                </a:effectLst>
                <a:latin typeface="Adobe Caslon Pro Bold" panose="0205070206050A020403" pitchFamily="18" charset="0"/>
              </a:rPr>
              <a:t>"The remarkable fact is that the values of these numbers [the constants of physics] seem to have been very finely adjusted to make possible the development of life." </a:t>
            </a:r>
          </a:p>
          <a:p>
            <a:pPr>
              <a:buClrTx/>
              <a:buFontTx/>
              <a:buNone/>
            </a:pPr>
            <a:r>
              <a:rPr lang="en-US" sz="3600" dirty="0">
                <a:solidFill>
                  <a:schemeClr val="bg1"/>
                </a:solidFill>
                <a:effectLst>
                  <a:outerShdw blurRad="38100" dist="38100" dir="2700000" algn="tl">
                    <a:srgbClr val="000000">
                      <a:alpha val="43137"/>
                    </a:srgbClr>
                  </a:outerShdw>
                </a:effectLst>
                <a:latin typeface="Adobe Caslon Pro Bold" panose="0205070206050A020403" pitchFamily="18" charset="0"/>
              </a:rPr>
              <a:t>(</a:t>
            </a:r>
            <a:r>
              <a:rPr lang="en-US" sz="3600" i="1" dirty="0">
                <a:solidFill>
                  <a:schemeClr val="bg1"/>
                </a:solidFill>
                <a:effectLst>
                  <a:outerShdw blurRad="38100" dist="38100" dir="2700000" algn="tl">
                    <a:srgbClr val="000000">
                      <a:alpha val="43137"/>
                    </a:srgbClr>
                  </a:outerShdw>
                </a:effectLst>
                <a:latin typeface="Adobe Caslon Pro Bold" panose="0205070206050A020403" pitchFamily="18" charset="0"/>
              </a:rPr>
              <a:t>A Brief History of Time</a:t>
            </a:r>
            <a:r>
              <a:rPr lang="en-US" sz="3600" dirty="0">
                <a:solidFill>
                  <a:schemeClr val="bg1"/>
                </a:solidFill>
                <a:effectLst>
                  <a:outerShdw blurRad="38100" dist="38100" dir="2700000" algn="tl">
                    <a:srgbClr val="000000">
                      <a:alpha val="43137"/>
                    </a:srgbClr>
                  </a:outerShdw>
                </a:effectLst>
                <a:latin typeface="Adobe Caslon Pro Bold" panose="0205070206050A020403" pitchFamily="18" charset="0"/>
              </a:rPr>
              <a:t>, p. 125)</a:t>
            </a:r>
            <a:endParaRPr lang="en-US" altLang="en-US" sz="3200" b="1" dirty="0">
              <a:solidFill>
                <a:schemeClr val="bg1"/>
              </a:solidFill>
              <a:effectLst>
                <a:outerShdw blurRad="38100" dist="38100" dir="2700000" algn="tl">
                  <a:srgbClr val="000000">
                    <a:alpha val="43137"/>
                  </a:srgbClr>
                </a:outerShdw>
              </a:effectLst>
              <a:latin typeface="Adobe Caslon Pro Bold" panose="0205070206050A020403" pitchFamily="18" charset="0"/>
            </a:endParaRPr>
          </a:p>
        </p:txBody>
      </p:sp>
    </p:spTree>
    <p:extLst>
      <p:ext uri="{BB962C8B-B14F-4D97-AF65-F5344CB8AC3E}">
        <p14:creationId xmlns:p14="http://schemas.microsoft.com/office/powerpoint/2010/main" val="127050993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7570" name="AutoShape 2"/>
          <p:cNvSpPr>
            <a:spLocks noChangeArrowheads="1"/>
          </p:cNvSpPr>
          <p:nvPr/>
        </p:nvSpPr>
        <p:spPr bwMode="auto">
          <a:xfrm rot="742390">
            <a:off x="4494336" y="5032792"/>
            <a:ext cx="251989" cy="349968"/>
          </a:xfrm>
          <a:prstGeom prst="flowChartInputOutput">
            <a:avLst/>
          </a:prstGeom>
          <a:solidFill>
            <a:srgbClr val="FFFFFF"/>
          </a:solidFill>
          <a:ln w="12700">
            <a:noFill/>
            <a:miter lim="800000"/>
            <a:headEnd/>
            <a:tailEnd/>
          </a:ln>
          <a:effectLst/>
        </p:spPr>
        <p:txBody>
          <a:bodyPr anchor="ctr">
            <a:spAutoFit/>
          </a:bodyPr>
          <a:lstStyle/>
          <a:p>
            <a:pPr>
              <a:defRPr/>
            </a:pPr>
            <a:endParaRPr lang="en-US">
              <a:ea typeface="+mn-ea"/>
            </a:endParaRPr>
          </a:p>
        </p:txBody>
      </p:sp>
      <p:sp>
        <p:nvSpPr>
          <p:cNvPr id="877571" name="Rectangle 3"/>
          <p:cNvSpPr>
            <a:spLocks noChangeArrowheads="1"/>
          </p:cNvSpPr>
          <p:nvPr/>
        </p:nvSpPr>
        <p:spPr bwMode="auto">
          <a:xfrm>
            <a:off x="529" y="251989"/>
            <a:ext cx="10079567" cy="1259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496" tIns="50748" rIns="101496" bIns="50748" anchor="b"/>
          <a:lstStyle/>
          <a:p>
            <a:pPr algn="ctr">
              <a:spcBef>
                <a:spcPct val="0"/>
              </a:spcBef>
              <a:defRPr/>
            </a:pPr>
            <a:r>
              <a:rPr lang="en-US" sz="4850" b="1" i="1" dirty="0">
                <a:latin typeface="Times New Roman" pitchFamily="18" charset="0"/>
                <a:ea typeface="+mn-ea"/>
              </a:rPr>
              <a:t>What are the chances it formed by  colored confetti falling from the sky?</a:t>
            </a:r>
            <a:r>
              <a:rPr lang="en-US" sz="4850" i="1" dirty="0">
                <a:solidFill>
                  <a:schemeClr val="tx2"/>
                </a:solidFill>
                <a:latin typeface="Times New Roman" pitchFamily="18" charset="0"/>
                <a:ea typeface="+mn-ea"/>
              </a:rPr>
              <a:t> </a:t>
            </a:r>
          </a:p>
        </p:txBody>
      </p:sp>
      <p:pic>
        <p:nvPicPr>
          <p:cNvPr id="261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6948" t="39967" r="31263" b="43689"/>
          <a:stretch/>
        </p:blipFill>
        <p:spPr bwMode="auto">
          <a:xfrm>
            <a:off x="1230312" y="1548266"/>
            <a:ext cx="7696200" cy="439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77344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 y="0"/>
            <a:ext cx="10240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7570" name="AutoShape 2"/>
          <p:cNvSpPr>
            <a:spLocks noChangeArrowheads="1"/>
          </p:cNvSpPr>
          <p:nvPr/>
        </p:nvSpPr>
        <p:spPr bwMode="auto">
          <a:xfrm rot="742390">
            <a:off x="4494336" y="5032792"/>
            <a:ext cx="251989" cy="349968"/>
          </a:xfrm>
          <a:prstGeom prst="flowChartInputOutput">
            <a:avLst/>
          </a:prstGeom>
          <a:solidFill>
            <a:srgbClr val="FFFFFF"/>
          </a:solidFill>
          <a:ln w="12700">
            <a:noFill/>
            <a:miter lim="800000"/>
            <a:headEnd/>
            <a:tailEnd/>
          </a:ln>
          <a:effectLst/>
        </p:spPr>
        <p:txBody>
          <a:bodyPr anchor="ctr">
            <a:spAutoFit/>
          </a:bodyPr>
          <a:lstStyle/>
          <a:p>
            <a:pPr>
              <a:defRPr/>
            </a:pPr>
            <a:endParaRPr lang="en-US">
              <a:ea typeface="+mn-ea"/>
            </a:endParaRPr>
          </a:p>
        </p:txBody>
      </p:sp>
      <p:sp>
        <p:nvSpPr>
          <p:cNvPr id="877571" name="Rectangle 3"/>
          <p:cNvSpPr>
            <a:spLocks noChangeArrowheads="1"/>
          </p:cNvSpPr>
          <p:nvPr/>
        </p:nvSpPr>
        <p:spPr bwMode="auto">
          <a:xfrm>
            <a:off x="529" y="251989"/>
            <a:ext cx="10079567" cy="1259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496" tIns="50748" rIns="101496" bIns="50748" anchor="b"/>
          <a:lstStyle/>
          <a:p>
            <a:pPr algn="ctr">
              <a:spcBef>
                <a:spcPct val="0"/>
              </a:spcBef>
              <a:defRPr/>
            </a:pPr>
            <a:r>
              <a:rPr lang="en-US" sz="4850" b="1" i="1">
                <a:latin typeface="Times New Roman" pitchFamily="18" charset="0"/>
                <a:ea typeface="+mn-ea"/>
              </a:rPr>
              <a:t>What are the chances it formed by  colored confetti falling from the sky?</a:t>
            </a:r>
            <a:r>
              <a:rPr lang="en-US" sz="4850" i="1">
                <a:solidFill>
                  <a:schemeClr val="tx2"/>
                </a:solidFill>
                <a:latin typeface="Times New Roman" pitchFamily="18" charset="0"/>
                <a:ea typeface="+mn-ea"/>
              </a:rPr>
              <a:t> </a:t>
            </a:r>
          </a:p>
        </p:txBody>
      </p:sp>
      <p:sp>
        <p:nvSpPr>
          <p:cNvPr id="877572" name="Rectangle 4"/>
          <p:cNvSpPr>
            <a:spLocks noChangeArrowheads="1"/>
          </p:cNvSpPr>
          <p:nvPr/>
        </p:nvSpPr>
        <p:spPr bwMode="auto">
          <a:xfrm>
            <a:off x="504507" y="5963743"/>
            <a:ext cx="9071610" cy="13543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defRPr/>
            </a:pPr>
            <a:r>
              <a:rPr lang="en-US" sz="4409" b="1">
                <a:latin typeface="Times New Roman" pitchFamily="18" charset="0"/>
                <a:ea typeface="+mn-ea"/>
              </a:rPr>
              <a:t>What if the confetti was taken higher and had more time to fall?</a:t>
            </a:r>
          </a:p>
        </p:txBody>
      </p:sp>
      <p:pic>
        <p:nvPicPr>
          <p:cNvPr id="261125" name="Picture 5"/>
          <p:cNvPicPr>
            <a:picLocks noChangeAspect="1" noChangeArrowheads="1"/>
          </p:cNvPicPr>
          <p:nvPr/>
        </p:nvPicPr>
        <p:blipFill>
          <a:blip r:embed="rId4">
            <a:extLst>
              <a:ext uri="{28A0092B-C50C-407E-A947-70E740481C1C}">
                <a14:useLocalDpi xmlns:a14="http://schemas.microsoft.com/office/drawing/2010/main" val="0"/>
              </a:ext>
            </a:extLst>
          </a:blip>
          <a:srcRect l="30003" t="31255" b="21002"/>
          <a:stretch>
            <a:fillRect/>
          </a:stretch>
        </p:blipFill>
        <p:spPr bwMode="auto">
          <a:xfrm>
            <a:off x="756496" y="1595931"/>
            <a:ext cx="8567632" cy="445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960634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 calcmode="lin" valueType="num">
                                      <p:cBhvr additive="base">
                                        <p:cTn id="7" dur="500" fill="hold"/>
                                        <p:tgtEl>
                                          <p:spTgt spid="877572"/>
                                        </p:tgtEl>
                                        <p:attrNameLst>
                                          <p:attrName>ppt_x</p:attrName>
                                        </p:attrNameLst>
                                      </p:cBhvr>
                                      <p:tavLst>
                                        <p:tav tm="0">
                                          <p:val>
                                            <p:strVal val="#ppt_x"/>
                                          </p:val>
                                        </p:tav>
                                        <p:tav tm="100000">
                                          <p:val>
                                            <p:strVal val="#ppt_x"/>
                                          </p:val>
                                        </p:tav>
                                      </p:tavLst>
                                    </p:anim>
                                    <p:anim calcmode="lin" valueType="num">
                                      <p:cBhvr additive="base">
                                        <p:cTn id="8" dur="500" fill="hold"/>
                                        <p:tgtEl>
                                          <p:spTgt spid="8775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503238" y="568325"/>
            <a:ext cx="9061450" cy="1255713"/>
          </a:xfrm>
          <a:ln/>
        </p:spPr>
        <p:txBody>
          <a:bodyPr/>
          <a:lstStyle/>
          <a:p>
            <a:endParaRPr lang="en-US"/>
          </a:p>
        </p:txBody>
      </p:sp>
      <p:sp>
        <p:nvSpPr>
          <p:cNvPr id="76802" name="Rectangle 2"/>
          <p:cNvSpPr>
            <a:spLocks noGrp="1" noChangeArrowheads="1"/>
          </p:cNvSpPr>
          <p:nvPr>
            <p:ph type="body" idx="4294967295"/>
          </p:nvPr>
        </p:nvSpPr>
        <p:spPr>
          <a:xfrm>
            <a:off x="503238" y="1768475"/>
            <a:ext cx="9061450" cy="5151438"/>
          </a:xfrm>
          <a:ln/>
        </p:spPr>
        <p:txBody>
          <a:bodyPr/>
          <a:lstStyle/>
          <a:p>
            <a:endParaRPr lang="en-US"/>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841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4" name="AutoShape 4"/>
          <p:cNvSpPr>
            <a:spLocks noChangeArrowheads="1"/>
          </p:cNvSpPr>
          <p:nvPr/>
        </p:nvSpPr>
        <p:spPr bwMode="auto">
          <a:xfrm>
            <a:off x="365125" y="365125"/>
            <a:ext cx="9236075" cy="7194550"/>
          </a:xfrm>
          <a:prstGeom prst="roundRect">
            <a:avLst>
              <a:gd name="adj" fmla="val 19"/>
            </a:avLst>
          </a:prstGeom>
          <a:solidFill>
            <a:srgbClr val="FFFFFF">
              <a:alpha val="79999"/>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805" name="AutoShape 5"/>
          <p:cNvSpPr>
            <a:spLocks noChangeArrowheads="1"/>
          </p:cNvSpPr>
          <p:nvPr/>
        </p:nvSpPr>
        <p:spPr bwMode="auto">
          <a:xfrm>
            <a:off x="360363" y="350837"/>
            <a:ext cx="9236075" cy="1003300"/>
          </a:xfrm>
          <a:prstGeom prst="roundRect">
            <a:avLst>
              <a:gd name="adj" fmla="val 130"/>
            </a:avLst>
          </a:prstGeom>
          <a:solidFill>
            <a:srgbClr val="99CC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806" name="Text Box 6"/>
          <p:cNvSpPr txBox="1">
            <a:spLocks noChangeArrowheads="1"/>
          </p:cNvSpPr>
          <p:nvPr/>
        </p:nvSpPr>
        <p:spPr bwMode="auto">
          <a:xfrm>
            <a:off x="1928813" y="534988"/>
            <a:ext cx="6084887"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6000">
                <a:latin typeface="Adobe Caslon Pro Bold" panose="0205070206050A020403" pitchFamily="18" charset="0"/>
              </a:rPr>
              <a:t>Intelligent Design</a:t>
            </a:r>
          </a:p>
        </p:txBody>
      </p:sp>
      <p:sp>
        <p:nvSpPr>
          <p:cNvPr id="76807" name="Text Box 7"/>
          <p:cNvSpPr txBox="1">
            <a:spLocks noChangeArrowheads="1"/>
          </p:cNvSpPr>
          <p:nvPr/>
        </p:nvSpPr>
        <p:spPr bwMode="auto">
          <a:xfrm>
            <a:off x="2270125" y="1574800"/>
            <a:ext cx="5503863"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9600" b="1">
                <a:solidFill>
                  <a:srgbClr val="280099"/>
                </a:solidFill>
                <a:latin typeface="Adobe Caslon Pro Bold" panose="0205070206050A020403" pitchFamily="18" charset="0"/>
              </a:rPr>
              <a:t>What It Is</a:t>
            </a:r>
          </a:p>
        </p:txBody>
      </p:sp>
      <p:sp>
        <p:nvSpPr>
          <p:cNvPr id="76808" name="Text Box 8"/>
          <p:cNvSpPr txBox="1">
            <a:spLocks noChangeArrowheads="1"/>
          </p:cNvSpPr>
          <p:nvPr/>
        </p:nvSpPr>
        <p:spPr bwMode="auto">
          <a:xfrm>
            <a:off x="731838" y="3089275"/>
            <a:ext cx="8540750" cy="416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800" dirty="0">
                <a:effectLst>
                  <a:outerShdw blurRad="38100" dist="38100" dir="2700000" algn="tl">
                    <a:srgbClr val="C0C0C0"/>
                  </a:outerShdw>
                </a:effectLst>
                <a:latin typeface="Adobe Caslon Pro Bold" panose="0205070206050A020403" pitchFamily="18" charset="0"/>
              </a:rPr>
              <a:t>1. Every design has a designer.</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latin typeface="Adobe Caslon Pro Bold" panose="0205070206050A020403" pitchFamily="18" charset="0"/>
              </a:rPr>
              <a:t>2. The universe and life has </a:t>
            </a:r>
          </a:p>
          <a:p>
            <a:pPr>
              <a:buClrTx/>
              <a:buFontTx/>
              <a:buNone/>
            </a:pPr>
            <a:r>
              <a:rPr lang="en-US" altLang="en-US" sz="4800" dirty="0">
                <a:latin typeface="Adobe Caslon Pro Bold" panose="0205070206050A020403" pitchFamily="18" charset="0"/>
              </a:rPr>
              <a:t>		complex design.</a:t>
            </a:r>
          </a:p>
          <a:p>
            <a:pPr>
              <a:buClrTx/>
              <a:buFontTx/>
              <a:buNone/>
            </a:pPr>
            <a:endParaRPr lang="en-US" altLang="en-US" sz="4800" dirty="0">
              <a:latin typeface="Adobe Caslon Pro Bold" panose="0205070206050A020403" pitchFamily="18" charset="0"/>
            </a:endParaRPr>
          </a:p>
          <a:p>
            <a:pPr>
              <a:buClrTx/>
              <a:buFontTx/>
              <a:buNone/>
            </a:pPr>
            <a:r>
              <a:rPr lang="en-US" altLang="en-US" sz="4800" dirty="0">
                <a:solidFill>
                  <a:srgbClr val="FFC000"/>
                </a:solidFill>
                <a:effectLst>
                  <a:outerShdw blurRad="38100" dist="38100" dir="2700000" algn="tl">
                    <a:srgbClr val="000000">
                      <a:alpha val="43137"/>
                    </a:srgbClr>
                  </a:outerShdw>
                </a:effectLst>
                <a:latin typeface="Adobe Caslon Pro Bold" panose="0205070206050A020403" pitchFamily="18" charset="0"/>
              </a:rPr>
              <a:t>3. Therefore, there is a Designer.</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6"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827" name="Rectangle 3"/>
          <p:cNvSpPr>
            <a:spLocks noGrp="1" noChangeArrowheads="1"/>
          </p:cNvSpPr>
          <p:nvPr>
            <p:ph type="title" idx="4294967295"/>
          </p:nvPr>
        </p:nvSpPr>
        <p:spPr>
          <a:xfrm>
            <a:off x="503238" y="103188"/>
            <a:ext cx="9070975" cy="1731962"/>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8000">
                <a:solidFill>
                  <a:srgbClr val="FFFFFF"/>
                </a:solidFill>
                <a:effectLst>
                  <a:outerShdw blurRad="38100" dist="38100" dir="2700000" algn="tl">
                    <a:srgbClr val="C0C0C0"/>
                  </a:outerShdw>
                </a:effectLst>
                <a:latin typeface="Adobe Caslon Pro Bold" panose="0205070206050A020403" pitchFamily="18" charset="0"/>
              </a:rPr>
              <a:t>C.I.A.</a:t>
            </a:r>
          </a:p>
        </p:txBody>
      </p:sp>
      <p:sp>
        <p:nvSpPr>
          <p:cNvPr id="77828"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C</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osmological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I</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ntelligent Design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00"/>
                </a:solidFill>
                <a:effectLst>
                  <a:outerShdw blurRad="38100" dist="38100" dir="2700000" algn="tl">
                    <a:srgbClr val="C0C0C0"/>
                  </a:outerShdw>
                </a:effectLst>
                <a:latin typeface="Adobe Caslon Pro Bold" panose="0205070206050A020403" pitchFamily="18" charset="0"/>
              </a:rPr>
              <a:t>A</a:t>
            </a:r>
            <a:r>
              <a:rPr lang="en-US" altLang="en-US" sz="4800">
                <a:solidFill>
                  <a:srgbClr val="FFFF00"/>
                </a:solidFill>
                <a:effectLst>
                  <a:outerShdw blurRad="38100" dist="38100" dir="2700000" algn="tl">
                    <a:srgbClr val="C0C0C0"/>
                  </a:outerShdw>
                </a:effectLst>
                <a:latin typeface="Adobe Caslon Pro Bold" panose="0205070206050A020403" pitchFamily="18" charset="0"/>
              </a:rPr>
              <a:t>bsolute Moral Values Argument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7200" dirty="0">
                <a:latin typeface="Britannic Bold" panose="020B0903060703020204" pitchFamily="34" charset="0"/>
              </a:rPr>
              <a:t>ABSOLUTE Moral Values</a:t>
            </a:r>
          </a:p>
        </p:txBody>
      </p:sp>
      <p:sp>
        <p:nvSpPr>
          <p:cNvPr id="79874"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sz="4400" dirty="0">
                <a:latin typeface="Britannic Bold" panose="020B0903060703020204" pitchFamily="34" charset="0"/>
              </a:rPr>
              <a:t>Rom. 2:15 </a:t>
            </a:r>
          </a:p>
          <a:p>
            <a:pPr algn="ctr"/>
            <a:endParaRPr lang="en-US" sz="4400" dirty="0">
              <a:latin typeface="Britannic Bold" panose="020B0903060703020204" pitchFamily="34" charset="0"/>
            </a:endParaRPr>
          </a:p>
          <a:p>
            <a:r>
              <a:rPr lang="en-US" sz="3200" dirty="0">
                <a:latin typeface="Britannic Bold" panose="020B0903060703020204" pitchFamily="34" charset="0"/>
              </a:rPr>
              <a:t>“…they [Gentiles] show the works of the </a:t>
            </a:r>
          </a:p>
          <a:p>
            <a:r>
              <a:rPr lang="en-US" sz="3200" dirty="0">
                <a:latin typeface="Britannic Bold" panose="020B0903060703020204" pitchFamily="34" charset="0"/>
              </a:rPr>
              <a:t>Law written in their hearts, their conscience bearing</a:t>
            </a:r>
          </a:p>
          <a:p>
            <a:r>
              <a:rPr lang="en-US" sz="3200" dirty="0">
                <a:latin typeface="Britannic Bold" panose="020B0903060703020204" pitchFamily="34" charset="0"/>
              </a:rPr>
              <a:t>witness and their thoughts alternately accusing or </a:t>
            </a:r>
          </a:p>
          <a:p>
            <a:r>
              <a:rPr lang="en-US" sz="3200" dirty="0">
                <a:latin typeface="Britannic Bold" panose="020B0903060703020204" pitchFamily="34" charset="0"/>
              </a:rPr>
              <a:t>else defending them,…”</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50475" cy="813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AutoShape 2"/>
          <p:cNvSpPr>
            <a:spLocks noChangeArrowheads="1"/>
          </p:cNvSpPr>
          <p:nvPr/>
        </p:nvSpPr>
        <p:spPr bwMode="auto">
          <a:xfrm>
            <a:off x="-36513" y="-76200"/>
            <a:ext cx="10188576" cy="1189037"/>
          </a:xfrm>
          <a:prstGeom prst="roundRect">
            <a:avLst>
              <a:gd name="adj" fmla="val 130"/>
            </a:avLst>
          </a:prstGeom>
          <a:solidFill>
            <a:srgbClr val="0047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5" name="AutoShape 3"/>
          <p:cNvSpPr>
            <a:spLocks noChangeArrowheads="1"/>
          </p:cNvSpPr>
          <p:nvPr/>
        </p:nvSpPr>
        <p:spPr bwMode="auto">
          <a:xfrm>
            <a:off x="1279525" y="1338263"/>
            <a:ext cx="7772400" cy="6103937"/>
          </a:xfrm>
          <a:custGeom>
            <a:avLst/>
            <a:gdLst>
              <a:gd name="G0" fmla="+- 1334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47" y="17005"/>
                </a:moveTo>
                <a:cubicBezTo>
                  <a:pt x="19442" y="15283"/>
                  <a:pt x="20266" y="13080"/>
                  <a:pt x="20266" y="10800"/>
                </a:cubicBezTo>
                <a:cubicBezTo>
                  <a:pt x="20266" y="5572"/>
                  <a:pt x="16027" y="1334"/>
                  <a:pt x="10800" y="1334"/>
                </a:cubicBezTo>
                <a:cubicBezTo>
                  <a:pt x="8519" y="1334"/>
                  <a:pt x="6316" y="2157"/>
                  <a:pt x="4594" y="3652"/>
                </a:cubicBezTo>
                <a:close/>
                <a:moveTo>
                  <a:pt x="3652" y="4594"/>
                </a:moveTo>
                <a:cubicBezTo>
                  <a:pt x="2157" y="6316"/>
                  <a:pt x="1334" y="8519"/>
                  <a:pt x="1334" y="10799"/>
                </a:cubicBezTo>
                <a:cubicBezTo>
                  <a:pt x="1334" y="16027"/>
                  <a:pt x="5572" y="20266"/>
                  <a:pt x="10800" y="20266"/>
                </a:cubicBezTo>
                <a:cubicBezTo>
                  <a:pt x="13080" y="20266"/>
                  <a:pt x="15283" y="19442"/>
                  <a:pt x="17005" y="17947"/>
                </a:cubicBezTo>
                <a:close/>
              </a:path>
            </a:pathLst>
          </a:custGeom>
          <a:solidFill>
            <a:srgbClr val="DC2300"/>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Text Box 4"/>
          <p:cNvSpPr txBox="1">
            <a:spLocks noChangeArrowheads="1"/>
          </p:cNvSpPr>
          <p:nvPr/>
        </p:nvSpPr>
        <p:spPr bwMode="auto">
          <a:xfrm>
            <a:off x="2663825" y="-312738"/>
            <a:ext cx="4972050" cy="173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lgn="ctr">
              <a:lnSpc>
                <a:spcPct val="142000"/>
              </a:lnSpc>
              <a:buClrTx/>
              <a:buFontTx/>
              <a:buNone/>
            </a:pPr>
            <a:r>
              <a:rPr lang="en-US" altLang="en-US" sz="8000" dirty="0">
                <a:solidFill>
                  <a:srgbClr val="FFFFFF"/>
                </a:solidFill>
                <a:effectLst>
                  <a:outerShdw blurRad="38100" dist="38100" dir="2700000" algn="tl">
                    <a:srgbClr val="C0C0C0"/>
                  </a:outerShdw>
                </a:effectLst>
                <a:latin typeface="Adobe Caslon Pro Bold" panose="0205070206050A020403" pitchFamily="18" charset="0"/>
              </a:rPr>
              <a:t>C.I.A.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fill="hold" nodeType="clickEffect">
                                  <p:stCondLst>
                                    <p:cond delay="0"/>
                                  </p:stCondLst>
                                  <p:childTnLst>
                                    <p:set>
                                      <p:cBhvr additive="repl">
                                        <p:cTn id="6" dur="1" fill="hold">
                                          <p:stCondLst>
                                            <p:cond delay="0"/>
                                          </p:stCondLst>
                                        </p:cTn>
                                        <p:tgtEl>
                                          <p:spTgt spid="13315"/>
                                        </p:tgtEl>
                                        <p:attrNameLst>
                                          <p:attrName>style.visibility</p:attrName>
                                        </p:attrNameLst>
                                      </p:cBhvr>
                                      <p:to>
                                        <p:strVal val="visible"/>
                                      </p:to>
                                    </p:set>
                                    <p:anim calcmode="lin" valueType="num">
                                      <p:cBhvr additive="repl">
                                        <p:cTn id="7" dur="500" fill="hold"/>
                                        <p:tgtEl>
                                          <p:spTgt spid="13315"/>
                                        </p:tgtEl>
                                        <p:attrNameLst>
                                          <p:attrName>ppt_w</p:attrName>
                                        </p:attrNameLst>
                                      </p:cBhvr>
                                      <p:tavLst>
                                        <p:tav tm="100000">
                                          <p:val>
                                            <p:strVal val="0"/>
                                          </p:val>
                                        </p:tav>
                                        <p:tav>
                                          <p:val>
                                            <p:strVal val="#ppt_w"/>
                                          </p:val>
                                        </p:tav>
                                      </p:tavLst>
                                    </p:anim>
                                    <p:anim calcmode="lin" valueType="num">
                                      <p:cBhvr additive="repl">
                                        <p:cTn id="8" dur="500" fill="hold"/>
                                        <p:tgtEl>
                                          <p:spTgt spid="13315"/>
                                        </p:tgtEl>
                                        <p:attrNameLst>
                                          <p:attrName>ppt_h</p:attrName>
                                        </p:attrNameLst>
                                      </p:cBhvr>
                                      <p:tavLst>
                                        <p:tav tm="100000">
                                          <p:val>
                                            <p:strVal val="0"/>
                                          </p:val>
                                        </p:tav>
                                        <p:tav>
                                          <p:val>
                                            <p:strVal val="#ppt_h"/>
                                          </p:val>
                                        </p:tav>
                                      </p:tavLst>
                                    </p:anim>
                                    <p:animEffect transition="in" filter="fade">
                                      <p:cBhvr additive="repl">
                                        <p:cTn id="9"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7200">
                <a:latin typeface="Britannic Bold" panose="020B0903060703020204" pitchFamily="34" charset="0"/>
              </a:rPr>
              <a:t>ABSOLUTE Moral Values</a:t>
            </a:r>
          </a:p>
        </p:txBody>
      </p:sp>
      <p:sp>
        <p:nvSpPr>
          <p:cNvPr id="80898"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00"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0901" name="Text Box 5"/>
          <p:cNvSpPr txBox="1">
            <a:spLocks noChangeArrowheads="1"/>
          </p:cNvSpPr>
          <p:nvPr/>
        </p:nvSpPr>
        <p:spPr bwMode="auto">
          <a:xfrm>
            <a:off x="895350" y="2933700"/>
            <a:ext cx="7861300" cy="349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000" dirty="0">
                <a:solidFill>
                  <a:srgbClr val="FFFFFF"/>
                </a:solidFill>
                <a:latin typeface="Britannic Bold" panose="020B0903060703020204" pitchFamily="34" charset="0"/>
              </a:rPr>
              <a:t>1. Every law has a lawgiver.</a:t>
            </a:r>
          </a:p>
          <a:p>
            <a:pPr>
              <a:buClrTx/>
              <a:buFontTx/>
              <a:buNone/>
            </a:pPr>
            <a:endParaRPr lang="en-US" altLang="en-US" sz="4000" dirty="0">
              <a:solidFill>
                <a:srgbClr val="FFFFFF"/>
              </a:solidFill>
              <a:latin typeface="Britannic Bold" panose="020B0903060703020204" pitchFamily="34" charset="0"/>
            </a:endParaRPr>
          </a:p>
          <a:p>
            <a:pPr>
              <a:buClrTx/>
              <a:buFontTx/>
              <a:buNone/>
            </a:pPr>
            <a:r>
              <a:rPr lang="en-US" altLang="en-US" sz="4000" dirty="0">
                <a:solidFill>
                  <a:srgbClr val="FFFFFF"/>
                </a:solidFill>
                <a:latin typeface="Britannic Bold" panose="020B0903060703020204" pitchFamily="34" charset="0"/>
              </a:rPr>
              <a:t>2. There is an absolute moral law.</a:t>
            </a:r>
          </a:p>
          <a:p>
            <a:pPr>
              <a:buClrTx/>
              <a:buFontTx/>
              <a:buNone/>
            </a:pPr>
            <a:endParaRPr lang="en-US" altLang="en-US" sz="4000" dirty="0">
              <a:solidFill>
                <a:srgbClr val="FFFFFF"/>
              </a:solidFill>
              <a:latin typeface="Britannic Bold" panose="020B0903060703020204" pitchFamily="34" charset="0"/>
            </a:endParaRPr>
          </a:p>
          <a:p>
            <a:pPr>
              <a:buClrTx/>
              <a:buFontTx/>
              <a:buNone/>
            </a:pPr>
            <a:r>
              <a:rPr lang="en-US" altLang="en-US" sz="4000" dirty="0">
                <a:solidFill>
                  <a:srgbClr val="FFFFFF"/>
                </a:solidFill>
                <a:latin typeface="Britannic Bold" panose="020B0903060703020204" pitchFamily="34" charset="0"/>
              </a:rPr>
              <a:t>3. Therefore, there is an absolute</a:t>
            </a:r>
          </a:p>
          <a:p>
            <a:pPr>
              <a:buClrTx/>
              <a:buFontTx/>
              <a:buNone/>
            </a:pPr>
            <a:r>
              <a:rPr lang="en-US" altLang="en-US" sz="4000" dirty="0">
                <a:solidFill>
                  <a:srgbClr val="FFFFFF"/>
                </a:solidFill>
                <a:latin typeface="Britannic Bold" panose="020B0903060703020204" pitchFamily="34" charset="0"/>
              </a:rPr>
              <a:t>	 Moral Lawgiver.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01">
                                            <p:txEl>
                                              <p:pRg st="0" end="0"/>
                                            </p:txEl>
                                          </p:spTgt>
                                        </p:tgtEl>
                                        <p:attrNameLst>
                                          <p:attrName>style.visibility</p:attrName>
                                        </p:attrNameLst>
                                      </p:cBhvr>
                                      <p:to>
                                        <p:strVal val="visible"/>
                                      </p:to>
                                    </p:set>
                                    <p:animEffect transition="in" filter="fade">
                                      <p:cBhvr>
                                        <p:cTn id="7" dur="500"/>
                                        <p:tgtEl>
                                          <p:spTgt spid="809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901">
                                            <p:txEl>
                                              <p:pRg st="2" end="2"/>
                                            </p:txEl>
                                          </p:spTgt>
                                        </p:tgtEl>
                                        <p:attrNameLst>
                                          <p:attrName>style.visibility</p:attrName>
                                        </p:attrNameLst>
                                      </p:cBhvr>
                                      <p:to>
                                        <p:strVal val="visible"/>
                                      </p:to>
                                    </p:set>
                                    <p:animEffect transition="in" filter="fade">
                                      <p:cBhvr>
                                        <p:cTn id="12" dur="500"/>
                                        <p:tgtEl>
                                          <p:spTgt spid="809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901">
                                            <p:txEl>
                                              <p:pRg st="4" end="4"/>
                                            </p:txEl>
                                          </p:spTgt>
                                        </p:tgtEl>
                                        <p:attrNameLst>
                                          <p:attrName>style.visibility</p:attrName>
                                        </p:attrNameLst>
                                      </p:cBhvr>
                                      <p:to>
                                        <p:strVal val="visible"/>
                                      </p:to>
                                    </p:set>
                                    <p:animEffect transition="in" filter="fade">
                                      <p:cBhvr>
                                        <p:cTn id="17" dur="500"/>
                                        <p:tgtEl>
                                          <p:spTgt spid="80901">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0901">
                                            <p:txEl>
                                              <p:pRg st="5" end="5"/>
                                            </p:txEl>
                                          </p:spTgt>
                                        </p:tgtEl>
                                        <p:attrNameLst>
                                          <p:attrName>style.visibility</p:attrName>
                                        </p:attrNameLst>
                                      </p:cBhvr>
                                      <p:to>
                                        <p:strVal val="visible"/>
                                      </p:to>
                                    </p:set>
                                    <p:animEffect transition="in" filter="fade">
                                      <p:cBhvr>
                                        <p:cTn id="20" dur="500"/>
                                        <p:tgtEl>
                                          <p:spTgt spid="8090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7200">
                <a:latin typeface="Britannic Bold" panose="020B0903060703020204" pitchFamily="34" charset="0"/>
              </a:rPr>
              <a:t>ABSOLUTE Moral Values</a:t>
            </a:r>
          </a:p>
        </p:txBody>
      </p:sp>
      <p:sp>
        <p:nvSpPr>
          <p:cNvPr id="81922"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4"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25" name="Text Box 5"/>
          <p:cNvSpPr txBox="1">
            <a:spLocks noChangeArrowheads="1"/>
          </p:cNvSpPr>
          <p:nvPr/>
        </p:nvSpPr>
        <p:spPr bwMode="auto">
          <a:xfrm>
            <a:off x="895350" y="2933700"/>
            <a:ext cx="7861300" cy="349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000">
                <a:solidFill>
                  <a:srgbClr val="FFFF66"/>
                </a:solidFill>
                <a:latin typeface="Britannic Bold" panose="020B0903060703020204" pitchFamily="34" charset="0"/>
              </a:rPr>
              <a:t>1. Every law has a lawgiver.</a:t>
            </a:r>
          </a:p>
          <a:p>
            <a:pPr>
              <a:buClrTx/>
              <a:buFontTx/>
              <a:buNone/>
            </a:pPr>
            <a:endParaRPr lang="en-US" altLang="en-US" sz="4000">
              <a:solidFill>
                <a:srgbClr val="FFFF66"/>
              </a:solidFill>
              <a:latin typeface="Britannic Bold" panose="020B0903060703020204" pitchFamily="34" charset="0"/>
            </a:endParaRPr>
          </a:p>
          <a:p>
            <a:pPr>
              <a:buClrTx/>
              <a:buFontTx/>
              <a:buNone/>
            </a:pPr>
            <a:r>
              <a:rPr lang="en-US" altLang="en-US" sz="4000">
                <a:solidFill>
                  <a:srgbClr val="FFFFFF"/>
                </a:solidFill>
                <a:latin typeface="Britannic Bold" panose="020B0903060703020204" pitchFamily="34" charset="0"/>
              </a:rPr>
              <a:t>2. There is an absolute moral law.</a:t>
            </a:r>
          </a:p>
          <a:p>
            <a:pPr>
              <a:buClrTx/>
              <a:buFontTx/>
              <a:buNone/>
            </a:pPr>
            <a:endParaRPr lang="en-US" altLang="en-US" sz="4000">
              <a:solidFill>
                <a:srgbClr val="FFFFFF"/>
              </a:solidFill>
              <a:latin typeface="Britannic Bold" panose="020B0903060703020204" pitchFamily="34" charset="0"/>
            </a:endParaRPr>
          </a:p>
          <a:p>
            <a:pPr>
              <a:buClrTx/>
              <a:buFontTx/>
              <a:buNone/>
            </a:pPr>
            <a:r>
              <a:rPr lang="en-US" altLang="en-US" sz="4000">
                <a:solidFill>
                  <a:srgbClr val="FFFFFF"/>
                </a:solidFill>
                <a:latin typeface="Britannic Bold" panose="020B0903060703020204" pitchFamily="34" charset="0"/>
              </a:rPr>
              <a:t>3. Therefore, there is an absolute</a:t>
            </a:r>
          </a:p>
          <a:p>
            <a:pPr>
              <a:buClrTx/>
              <a:buFontTx/>
              <a:buNone/>
            </a:pPr>
            <a:r>
              <a:rPr lang="en-US" altLang="en-US" sz="4000">
                <a:solidFill>
                  <a:srgbClr val="FFFFFF"/>
                </a:solidFill>
                <a:latin typeface="Britannic Bold" panose="020B0903060703020204" pitchFamily="34" charset="0"/>
              </a:rPr>
              <a:t>	 Moral Lawgiver.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6000">
                <a:latin typeface="Britannic Bold" panose="020B0903060703020204" pitchFamily="34" charset="0"/>
              </a:rPr>
              <a:t>Every law has a lawgiver.</a:t>
            </a:r>
          </a:p>
        </p:txBody>
      </p:sp>
      <p:sp>
        <p:nvSpPr>
          <p:cNvPr id="83970"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973" name="Text Box 5"/>
          <p:cNvSpPr txBox="1">
            <a:spLocks noChangeArrowheads="1"/>
          </p:cNvSpPr>
          <p:nvPr/>
        </p:nvSpPr>
        <p:spPr bwMode="auto">
          <a:xfrm>
            <a:off x="319088" y="4157663"/>
            <a:ext cx="9210675" cy="315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00">
                <a:solidFill>
                  <a:srgbClr val="FFFFFF"/>
                </a:solidFill>
                <a:latin typeface="Britannic Bold" panose="020B0903060703020204" pitchFamily="34" charset="0"/>
              </a:rPr>
              <a:t>Customer: “Can I have some drugs?! </a:t>
            </a:r>
          </a:p>
          <a:p>
            <a:pPr>
              <a:buClrTx/>
              <a:buFontTx/>
              <a:buNone/>
            </a:pPr>
            <a:r>
              <a:rPr lang="en-US" altLang="en-US" sz="3600">
                <a:solidFill>
                  <a:srgbClr val="FFFFFF"/>
                </a:solidFill>
                <a:latin typeface="Britannic Bold" panose="020B0903060703020204" pitchFamily="34" charset="0"/>
              </a:rPr>
              <a:t> 					I've got a prescription.”</a:t>
            </a:r>
          </a:p>
          <a:p>
            <a:pPr>
              <a:buClrTx/>
              <a:buFontTx/>
              <a:buNone/>
            </a:pPr>
            <a:endParaRPr lang="en-US" altLang="en-US" sz="3600">
              <a:solidFill>
                <a:srgbClr val="FFFFFF"/>
              </a:solidFill>
              <a:latin typeface="Britannic Bold" panose="020B0903060703020204" pitchFamily="34" charset="0"/>
            </a:endParaRPr>
          </a:p>
          <a:p>
            <a:pPr>
              <a:buClrTx/>
              <a:buFontTx/>
              <a:buNone/>
            </a:pPr>
            <a:r>
              <a:rPr lang="en-US" altLang="en-US" sz="3600">
                <a:solidFill>
                  <a:srgbClr val="FFFFFF"/>
                </a:solidFill>
                <a:latin typeface="Britannic Bold" panose="020B0903060703020204" pitchFamily="34" charset="0"/>
              </a:rPr>
              <a:t>Pharmacist: “Who prescribed it?”</a:t>
            </a:r>
          </a:p>
          <a:p>
            <a:pPr>
              <a:buClrTx/>
              <a:buFontTx/>
              <a:buNone/>
            </a:pPr>
            <a:endParaRPr lang="en-US" altLang="en-US" sz="3600">
              <a:solidFill>
                <a:srgbClr val="FFFFFF"/>
              </a:solidFill>
              <a:latin typeface="Britannic Bold" panose="020B0903060703020204" pitchFamily="34" charset="0"/>
            </a:endParaRPr>
          </a:p>
          <a:p>
            <a:pPr>
              <a:buClrTx/>
              <a:buFontTx/>
              <a:buNone/>
            </a:pPr>
            <a:r>
              <a:rPr lang="en-US" altLang="en-US" sz="3600">
                <a:solidFill>
                  <a:srgbClr val="FFFFFF"/>
                </a:solidFill>
                <a:latin typeface="Britannic Bold" panose="020B0903060703020204" pitchFamily="34" charset="0"/>
              </a:rPr>
              <a:t>Customer: “No one. It's just a prescription.” </a:t>
            </a:r>
          </a:p>
        </p:txBody>
      </p:sp>
      <p:pic>
        <p:nvPicPr>
          <p:cNvPr id="839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438" y="1906588"/>
            <a:ext cx="5126037" cy="220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7200">
                <a:latin typeface="Britannic Bold" panose="020B0903060703020204" pitchFamily="34" charset="0"/>
              </a:rPr>
              <a:t>ABSOLUTE Moral Values</a:t>
            </a:r>
          </a:p>
        </p:txBody>
      </p:sp>
      <p:sp>
        <p:nvSpPr>
          <p:cNvPr id="84994"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6"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997" name="Text Box 5"/>
          <p:cNvSpPr txBox="1">
            <a:spLocks noChangeArrowheads="1"/>
          </p:cNvSpPr>
          <p:nvPr/>
        </p:nvSpPr>
        <p:spPr bwMode="auto">
          <a:xfrm>
            <a:off x="895350" y="2933700"/>
            <a:ext cx="7861300" cy="349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000">
                <a:solidFill>
                  <a:srgbClr val="FFFFFF"/>
                </a:solidFill>
                <a:latin typeface="Britannic Bold" panose="020B0903060703020204" pitchFamily="34" charset="0"/>
              </a:rPr>
              <a:t>1. Every law has a lawgiver.</a:t>
            </a:r>
          </a:p>
          <a:p>
            <a:pPr>
              <a:buClrTx/>
              <a:buFontTx/>
              <a:buNone/>
            </a:pPr>
            <a:endParaRPr lang="en-US" altLang="en-US" sz="4000">
              <a:solidFill>
                <a:srgbClr val="FFFFFF"/>
              </a:solidFill>
              <a:latin typeface="Britannic Bold" panose="020B0903060703020204" pitchFamily="34" charset="0"/>
            </a:endParaRPr>
          </a:p>
          <a:p>
            <a:pPr>
              <a:buClrTx/>
              <a:buFontTx/>
              <a:buNone/>
            </a:pPr>
            <a:r>
              <a:rPr lang="en-US" altLang="en-US" sz="4000">
                <a:solidFill>
                  <a:srgbClr val="FFFF66"/>
                </a:solidFill>
                <a:latin typeface="Britannic Bold" panose="020B0903060703020204" pitchFamily="34" charset="0"/>
              </a:rPr>
              <a:t>2. There is an absolute moral law.</a:t>
            </a:r>
          </a:p>
          <a:p>
            <a:pPr>
              <a:buClrTx/>
              <a:buFontTx/>
              <a:buNone/>
            </a:pPr>
            <a:endParaRPr lang="en-US" altLang="en-US" sz="4000">
              <a:solidFill>
                <a:srgbClr val="FFFFFF"/>
              </a:solidFill>
              <a:latin typeface="Britannic Bold" panose="020B0903060703020204" pitchFamily="34" charset="0"/>
            </a:endParaRPr>
          </a:p>
          <a:p>
            <a:pPr>
              <a:buClrTx/>
              <a:buFontTx/>
              <a:buNone/>
            </a:pPr>
            <a:r>
              <a:rPr lang="en-US" altLang="en-US" sz="4000">
                <a:solidFill>
                  <a:srgbClr val="FFFFFF"/>
                </a:solidFill>
                <a:latin typeface="Britannic Bold" panose="020B0903060703020204" pitchFamily="34" charset="0"/>
              </a:rPr>
              <a:t>3. Therefore, there is an absolute</a:t>
            </a:r>
          </a:p>
          <a:p>
            <a:pPr>
              <a:buClrTx/>
              <a:buFontTx/>
              <a:buNone/>
            </a:pPr>
            <a:r>
              <a:rPr lang="en-US" altLang="en-US" sz="4000">
                <a:solidFill>
                  <a:srgbClr val="FFFFFF"/>
                </a:solidFill>
                <a:latin typeface="Britannic Bold" panose="020B0903060703020204" pitchFamily="34" charset="0"/>
              </a:rPr>
              <a:t>	 Moral Lawgiver.</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a:latin typeface="Britannic Bold" panose="020B0903060703020204" pitchFamily="34" charset="0"/>
              </a:rPr>
              <a:t>There is an Absolute Moral Law (AML).</a:t>
            </a:r>
          </a:p>
        </p:txBody>
      </p:sp>
      <p:sp>
        <p:nvSpPr>
          <p:cNvPr id="88066"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8"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069" name="Text Box 5"/>
          <p:cNvSpPr txBox="1">
            <a:spLocks noChangeArrowheads="1"/>
          </p:cNvSpPr>
          <p:nvPr/>
        </p:nvSpPr>
        <p:spPr bwMode="auto">
          <a:xfrm>
            <a:off x="95250" y="2159000"/>
            <a:ext cx="9850438" cy="519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marL="741363" indent="-279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00" dirty="0">
                <a:solidFill>
                  <a:srgbClr val="FFFFFF"/>
                </a:solidFill>
                <a:latin typeface="Britannic Bold" panose="020B0903060703020204" pitchFamily="34" charset="0"/>
              </a:rPr>
              <a:t>1. Moral absolutes are self-evident (innate.)</a:t>
            </a:r>
          </a:p>
          <a:p>
            <a:pPr>
              <a:buClrTx/>
              <a:buFontTx/>
              <a:buNone/>
            </a:pPr>
            <a:r>
              <a:rPr lang="en-US" altLang="en-US" sz="3600" dirty="0">
                <a:solidFill>
                  <a:srgbClr val="FFFFFF"/>
                </a:solidFill>
                <a:latin typeface="Britannic Bold" panose="020B0903060703020204" pitchFamily="34" charset="0"/>
              </a:rPr>
              <a:t>    a. Morality is “a natural inclination” </a:t>
            </a:r>
            <a:r>
              <a:rPr lang="en-US" altLang="en-US" sz="2000" dirty="0">
                <a:solidFill>
                  <a:srgbClr val="FFFFFF"/>
                </a:solidFill>
                <a:latin typeface="Britannic Bold" panose="020B0903060703020204" pitchFamily="34" charset="0"/>
              </a:rPr>
              <a:t>(Aquinas, </a:t>
            </a:r>
            <a:r>
              <a:rPr lang="en-US" altLang="en-US" sz="2000" i="1" dirty="0">
                <a:solidFill>
                  <a:srgbClr val="FFFFFF"/>
                </a:solidFill>
                <a:latin typeface="Britannic Bold" panose="020B0903060703020204" pitchFamily="34" charset="0"/>
              </a:rPr>
              <a:t>ST</a:t>
            </a:r>
            <a:r>
              <a:rPr lang="en-US" altLang="en-US" sz="2000" dirty="0">
                <a:solidFill>
                  <a:srgbClr val="FFFFFF"/>
                </a:solidFill>
                <a:latin typeface="Britannic Bold" panose="020B0903060703020204" pitchFamily="34" charset="0"/>
              </a:rPr>
              <a:t>)</a:t>
            </a:r>
          </a:p>
          <a:p>
            <a:pPr>
              <a:buClrTx/>
              <a:buFontTx/>
              <a:buNone/>
            </a:pPr>
            <a:r>
              <a:rPr lang="en-US" altLang="en-US" sz="3600" dirty="0">
                <a:solidFill>
                  <a:srgbClr val="FFFFFF"/>
                </a:solidFill>
                <a:latin typeface="Britannic Bold" panose="020B0903060703020204" pitchFamily="34" charset="0"/>
              </a:rPr>
              <a:t>    b. Everyone has heard people quarreling </a:t>
            </a:r>
            <a:r>
              <a:rPr lang="en-US" altLang="en-US" sz="1600" dirty="0">
                <a:solidFill>
                  <a:srgbClr val="FFFFFF"/>
                </a:solidFill>
                <a:latin typeface="Britannic Bold" panose="020B0903060703020204" pitchFamily="34" charset="0"/>
              </a:rPr>
              <a:t>(Lewis, </a:t>
            </a:r>
            <a:r>
              <a:rPr lang="en-US" altLang="en-US" sz="1600" i="1" dirty="0">
                <a:solidFill>
                  <a:srgbClr val="FFFFFF"/>
                </a:solidFill>
                <a:latin typeface="Britannic Bold" panose="020B0903060703020204" pitchFamily="34" charset="0"/>
              </a:rPr>
              <a:t>MC</a:t>
            </a:r>
            <a:r>
              <a:rPr lang="en-US" altLang="en-US" sz="1600" dirty="0">
                <a:solidFill>
                  <a:srgbClr val="FFFFFF"/>
                </a:solidFill>
                <a:latin typeface="Britannic Bold" panose="020B0903060703020204" pitchFamily="34" charset="0"/>
              </a:rPr>
              <a:t>)</a:t>
            </a:r>
          </a:p>
          <a:p>
            <a:pPr>
              <a:buClrTx/>
              <a:buFontTx/>
              <a:buNone/>
            </a:pPr>
            <a:r>
              <a:rPr lang="en-US" altLang="en-US" sz="3600" dirty="0">
                <a:solidFill>
                  <a:srgbClr val="FFFFFF"/>
                </a:solidFill>
                <a:latin typeface="Britannic Bold" panose="020B0903060703020204" pitchFamily="34" charset="0"/>
              </a:rPr>
              <a:t>        </a:t>
            </a:r>
            <a:r>
              <a:rPr lang="en-US" altLang="en-US" sz="2800" dirty="0">
                <a:solidFill>
                  <a:srgbClr val="FFFFFF"/>
                </a:solidFill>
                <a:latin typeface="Britannic Bold" panose="020B0903060703020204" pitchFamily="34" charset="0"/>
              </a:rPr>
              <a:t>1) </a:t>
            </a:r>
            <a:r>
              <a:rPr lang="en-US" altLang="en-US" sz="2800" dirty="0">
                <a:solidFill>
                  <a:srgbClr val="FF0000"/>
                </a:solidFill>
                <a:latin typeface="Britannic Bold" panose="020B0903060703020204" pitchFamily="34" charset="0"/>
              </a:rPr>
              <a:t>“That’s my seat. I was there first.”</a:t>
            </a:r>
          </a:p>
          <a:p>
            <a:pPr>
              <a:buClrTx/>
              <a:buFontTx/>
              <a:buNone/>
            </a:pPr>
            <a:r>
              <a:rPr lang="en-US" altLang="en-US" sz="2800" dirty="0">
                <a:solidFill>
                  <a:srgbClr val="FFFFFF"/>
                </a:solidFill>
                <a:latin typeface="Britannic Bold" panose="020B0903060703020204" pitchFamily="34" charset="0"/>
              </a:rPr>
              <a:t>			  2) </a:t>
            </a:r>
            <a:r>
              <a:rPr lang="en-US" altLang="en-US" sz="2800" dirty="0">
                <a:solidFill>
                  <a:srgbClr val="FFC000"/>
                </a:solidFill>
                <a:latin typeface="Britannic Bold" panose="020B0903060703020204" pitchFamily="34" charset="0"/>
              </a:rPr>
              <a:t>“How would you like it if someone did that to you?”</a:t>
            </a:r>
          </a:p>
          <a:p>
            <a:pPr>
              <a:buClrTx/>
              <a:buFontTx/>
              <a:buNone/>
            </a:pPr>
            <a:r>
              <a:rPr lang="en-US" altLang="en-US" sz="2800" dirty="0">
                <a:solidFill>
                  <a:srgbClr val="FFFFFF"/>
                </a:solidFill>
                <a:latin typeface="Britannic Bold" panose="020B0903060703020204" pitchFamily="34" charset="0"/>
              </a:rPr>
              <a:t>    	   	  3) </a:t>
            </a:r>
            <a:r>
              <a:rPr lang="en-US" altLang="en-US" sz="2800" dirty="0">
                <a:solidFill>
                  <a:srgbClr val="FF0000"/>
                </a:solidFill>
                <a:latin typeface="Britannic Bold" panose="020B0903060703020204" pitchFamily="34" charset="0"/>
              </a:rPr>
              <a:t>“Give me some of your cookie. I gave you some of </a:t>
            </a:r>
          </a:p>
          <a:p>
            <a:pPr>
              <a:buClrTx/>
              <a:buFontTx/>
              <a:buNone/>
            </a:pPr>
            <a:r>
              <a:rPr lang="en-US" altLang="en-US" sz="2800" dirty="0">
                <a:solidFill>
                  <a:srgbClr val="FF0000"/>
                </a:solidFill>
                <a:latin typeface="Britannic Bold" panose="020B0903060703020204" pitchFamily="34" charset="0"/>
              </a:rPr>
              <a:t>				   mine.”</a:t>
            </a:r>
          </a:p>
          <a:p>
            <a:pPr>
              <a:buClrTx/>
              <a:buFontTx/>
              <a:buNone/>
            </a:pPr>
            <a:r>
              <a:rPr lang="en-US" altLang="en-US" sz="2800" dirty="0">
                <a:solidFill>
                  <a:srgbClr val="FFFFFF"/>
                </a:solidFill>
                <a:latin typeface="Britannic Bold" panose="020B0903060703020204" pitchFamily="34" charset="0"/>
              </a:rPr>
              <a:t>			  4) </a:t>
            </a:r>
            <a:r>
              <a:rPr lang="en-US" altLang="en-US" sz="2800" dirty="0">
                <a:solidFill>
                  <a:srgbClr val="FFC000"/>
                </a:solidFill>
                <a:latin typeface="Britannic Bold" panose="020B0903060703020204" pitchFamily="34" charset="0"/>
              </a:rPr>
              <a:t>“Leave him alone. He isn’t hurting you.”</a:t>
            </a:r>
          </a:p>
          <a:p>
            <a:pPr>
              <a:buClrTx/>
              <a:buFontTx/>
              <a:buNone/>
            </a:pPr>
            <a:r>
              <a:rPr lang="en-US" altLang="en-US" sz="2800" dirty="0">
                <a:solidFill>
                  <a:srgbClr val="FFFFFF"/>
                </a:solidFill>
                <a:latin typeface="Britannic Bold" panose="020B0903060703020204" pitchFamily="34" charset="0"/>
              </a:rPr>
              <a:t>			  5) </a:t>
            </a:r>
            <a:r>
              <a:rPr lang="en-US" altLang="en-US" sz="2800" dirty="0">
                <a:solidFill>
                  <a:srgbClr val="FF0000"/>
                </a:solidFill>
                <a:latin typeface="Britannic Bold" panose="020B0903060703020204" pitchFamily="34" charset="0"/>
              </a:rPr>
              <a:t>“Come on, you promised.”</a:t>
            </a:r>
          </a:p>
          <a:p>
            <a:pPr>
              <a:buClrTx/>
              <a:buFontTx/>
              <a:buNone/>
            </a:pPr>
            <a:r>
              <a:rPr lang="en-US" altLang="en-US" sz="2800" dirty="0">
                <a:solidFill>
                  <a:schemeClr val="bg1"/>
                </a:solidFill>
                <a:latin typeface="Britannic Bold" panose="020B0903060703020204" pitchFamily="34" charset="0"/>
              </a:rPr>
              <a:t>	  *All of these people are appealing to a </a:t>
            </a:r>
            <a:r>
              <a:rPr lang="en-US" altLang="en-US" sz="2800" i="1" dirty="0">
                <a:solidFill>
                  <a:schemeClr val="bg1"/>
                </a:solidFill>
                <a:latin typeface="Britannic Bold" panose="020B0903060703020204" pitchFamily="34" charset="0"/>
              </a:rPr>
              <a:t>standard of behavior </a:t>
            </a:r>
          </a:p>
          <a:p>
            <a:pPr>
              <a:buClrTx/>
              <a:buFontTx/>
              <a:buNone/>
            </a:pPr>
            <a:r>
              <a:rPr lang="en-US" altLang="en-US" sz="2800" dirty="0">
                <a:solidFill>
                  <a:schemeClr val="bg1"/>
                </a:solidFill>
                <a:latin typeface="Britannic Bold" panose="020B0903060703020204" pitchFamily="34" charset="0"/>
              </a:rPr>
              <a:t>that </a:t>
            </a:r>
            <a:r>
              <a:rPr lang="en-US" altLang="en-US" sz="2800" u="sng" dirty="0">
                <a:solidFill>
                  <a:schemeClr val="bg1"/>
                </a:solidFill>
                <a:latin typeface="Britannic Bold" panose="020B0903060703020204" pitchFamily="34" charset="0"/>
              </a:rPr>
              <a:t>they expect the other person(s) to understand</a:t>
            </a:r>
            <a:r>
              <a:rPr lang="en-US" altLang="en-US" sz="2800" dirty="0">
                <a:solidFill>
                  <a:schemeClr val="bg1"/>
                </a:solidFill>
                <a:latin typeface="Britannic Bold" panose="020B0903060703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069">
                                            <p:txEl>
                                              <p:pRg st="0" end="0"/>
                                            </p:txEl>
                                          </p:spTgt>
                                        </p:tgtEl>
                                        <p:attrNameLst>
                                          <p:attrName>style.visibility</p:attrName>
                                        </p:attrNameLst>
                                      </p:cBhvr>
                                      <p:to>
                                        <p:strVal val="visible"/>
                                      </p:to>
                                    </p:set>
                                    <p:animEffect transition="in" filter="wipe(left)">
                                      <p:cBhvr>
                                        <p:cTn id="7" dur="500"/>
                                        <p:tgtEl>
                                          <p:spTgt spid="880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069">
                                            <p:txEl>
                                              <p:pRg st="1" end="1"/>
                                            </p:txEl>
                                          </p:spTgt>
                                        </p:tgtEl>
                                        <p:attrNameLst>
                                          <p:attrName>style.visibility</p:attrName>
                                        </p:attrNameLst>
                                      </p:cBhvr>
                                      <p:to>
                                        <p:strVal val="visible"/>
                                      </p:to>
                                    </p:set>
                                    <p:animEffect transition="in" filter="wipe(left)">
                                      <p:cBhvr>
                                        <p:cTn id="12" dur="500"/>
                                        <p:tgtEl>
                                          <p:spTgt spid="880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8069">
                                            <p:txEl>
                                              <p:pRg st="2" end="2"/>
                                            </p:txEl>
                                          </p:spTgt>
                                        </p:tgtEl>
                                        <p:attrNameLst>
                                          <p:attrName>style.visibility</p:attrName>
                                        </p:attrNameLst>
                                      </p:cBhvr>
                                      <p:to>
                                        <p:strVal val="visible"/>
                                      </p:to>
                                    </p:set>
                                    <p:animEffect transition="in" filter="wipe(left)">
                                      <p:cBhvr>
                                        <p:cTn id="17" dur="500"/>
                                        <p:tgtEl>
                                          <p:spTgt spid="880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8069">
                                            <p:txEl>
                                              <p:pRg st="3" end="3"/>
                                            </p:txEl>
                                          </p:spTgt>
                                        </p:tgtEl>
                                        <p:attrNameLst>
                                          <p:attrName>style.visibility</p:attrName>
                                        </p:attrNameLst>
                                      </p:cBhvr>
                                      <p:to>
                                        <p:strVal val="visible"/>
                                      </p:to>
                                    </p:set>
                                    <p:animEffect transition="in" filter="wipe(left)">
                                      <p:cBhvr>
                                        <p:cTn id="22" dur="500"/>
                                        <p:tgtEl>
                                          <p:spTgt spid="880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8069">
                                            <p:txEl>
                                              <p:pRg st="4" end="4"/>
                                            </p:txEl>
                                          </p:spTgt>
                                        </p:tgtEl>
                                        <p:attrNameLst>
                                          <p:attrName>style.visibility</p:attrName>
                                        </p:attrNameLst>
                                      </p:cBhvr>
                                      <p:to>
                                        <p:strVal val="visible"/>
                                      </p:to>
                                    </p:set>
                                    <p:animEffect transition="in" filter="wipe(left)">
                                      <p:cBhvr>
                                        <p:cTn id="27" dur="500"/>
                                        <p:tgtEl>
                                          <p:spTgt spid="880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8069">
                                            <p:txEl>
                                              <p:pRg st="5" end="5"/>
                                            </p:txEl>
                                          </p:spTgt>
                                        </p:tgtEl>
                                        <p:attrNameLst>
                                          <p:attrName>style.visibility</p:attrName>
                                        </p:attrNameLst>
                                      </p:cBhvr>
                                      <p:to>
                                        <p:strVal val="visible"/>
                                      </p:to>
                                    </p:set>
                                    <p:animEffect transition="in" filter="wipe(left)">
                                      <p:cBhvr>
                                        <p:cTn id="32" dur="500"/>
                                        <p:tgtEl>
                                          <p:spTgt spid="88069">
                                            <p:txEl>
                                              <p:pRg st="5" end="5"/>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88069">
                                            <p:txEl>
                                              <p:pRg st="6" end="6"/>
                                            </p:txEl>
                                          </p:spTgt>
                                        </p:tgtEl>
                                        <p:attrNameLst>
                                          <p:attrName>style.visibility</p:attrName>
                                        </p:attrNameLst>
                                      </p:cBhvr>
                                      <p:to>
                                        <p:strVal val="visible"/>
                                      </p:to>
                                    </p:set>
                                    <p:animEffect transition="in" filter="wipe(left)">
                                      <p:cBhvr>
                                        <p:cTn id="35" dur="500"/>
                                        <p:tgtEl>
                                          <p:spTgt spid="8806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8069">
                                            <p:txEl>
                                              <p:pRg st="7" end="7"/>
                                            </p:txEl>
                                          </p:spTgt>
                                        </p:tgtEl>
                                        <p:attrNameLst>
                                          <p:attrName>style.visibility</p:attrName>
                                        </p:attrNameLst>
                                      </p:cBhvr>
                                      <p:to>
                                        <p:strVal val="visible"/>
                                      </p:to>
                                    </p:set>
                                    <p:animEffect transition="in" filter="wipe(left)">
                                      <p:cBhvr>
                                        <p:cTn id="40" dur="500"/>
                                        <p:tgtEl>
                                          <p:spTgt spid="8806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8069">
                                            <p:txEl>
                                              <p:pRg st="8" end="8"/>
                                            </p:txEl>
                                          </p:spTgt>
                                        </p:tgtEl>
                                        <p:attrNameLst>
                                          <p:attrName>style.visibility</p:attrName>
                                        </p:attrNameLst>
                                      </p:cBhvr>
                                      <p:to>
                                        <p:strVal val="visible"/>
                                      </p:to>
                                    </p:set>
                                    <p:animEffect transition="in" filter="wipe(left)">
                                      <p:cBhvr>
                                        <p:cTn id="45" dur="500"/>
                                        <p:tgtEl>
                                          <p:spTgt spid="8806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88069">
                                            <p:txEl>
                                              <p:pRg st="9" end="9"/>
                                            </p:txEl>
                                          </p:spTgt>
                                        </p:tgtEl>
                                        <p:attrNameLst>
                                          <p:attrName>style.visibility</p:attrName>
                                        </p:attrNameLst>
                                      </p:cBhvr>
                                      <p:to>
                                        <p:strVal val="visible"/>
                                      </p:to>
                                    </p:set>
                                    <p:animEffect transition="in" filter="randombar(horizontal)">
                                      <p:cBhvr>
                                        <p:cTn id="50" dur="1500"/>
                                        <p:tgtEl>
                                          <p:spTgt spid="88069">
                                            <p:txEl>
                                              <p:pRg st="9" end="9"/>
                                            </p:txEl>
                                          </p:spTgt>
                                        </p:tgtEl>
                                      </p:cBhvr>
                                    </p:animEffect>
                                  </p:childTnLst>
                                </p:cTn>
                              </p:par>
                              <p:par>
                                <p:cTn id="51" presetID="14" presetClass="entr" presetSubtype="10" fill="hold" nodeType="withEffect">
                                  <p:stCondLst>
                                    <p:cond delay="0"/>
                                  </p:stCondLst>
                                  <p:childTnLst>
                                    <p:set>
                                      <p:cBhvr>
                                        <p:cTn id="52" dur="1" fill="hold">
                                          <p:stCondLst>
                                            <p:cond delay="0"/>
                                          </p:stCondLst>
                                        </p:cTn>
                                        <p:tgtEl>
                                          <p:spTgt spid="88069">
                                            <p:txEl>
                                              <p:pRg st="10" end="10"/>
                                            </p:txEl>
                                          </p:spTgt>
                                        </p:tgtEl>
                                        <p:attrNameLst>
                                          <p:attrName>style.visibility</p:attrName>
                                        </p:attrNameLst>
                                      </p:cBhvr>
                                      <p:to>
                                        <p:strVal val="visible"/>
                                      </p:to>
                                    </p:set>
                                    <p:animEffect transition="in" filter="randombar(horizontal)">
                                      <p:cBhvr>
                                        <p:cTn id="53" dur="1500"/>
                                        <p:tgtEl>
                                          <p:spTgt spid="8806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a:latin typeface="Britannic Bold" panose="020B0903060703020204" pitchFamily="34" charset="0"/>
              </a:rPr>
              <a:t>There is an Absolute Moral Law (AML).</a:t>
            </a:r>
          </a:p>
        </p:txBody>
      </p:sp>
      <p:sp>
        <p:nvSpPr>
          <p:cNvPr id="88066"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8"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069" name="Text Box 5"/>
          <p:cNvSpPr txBox="1">
            <a:spLocks noChangeArrowheads="1"/>
          </p:cNvSpPr>
          <p:nvPr/>
        </p:nvSpPr>
        <p:spPr bwMode="auto">
          <a:xfrm>
            <a:off x="95250" y="2159000"/>
            <a:ext cx="9850438" cy="519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marL="741363" indent="-279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00" dirty="0">
                <a:solidFill>
                  <a:srgbClr val="FFFFFF"/>
                </a:solidFill>
                <a:latin typeface="Britannic Bold" panose="020B0903060703020204" pitchFamily="34" charset="0"/>
              </a:rPr>
              <a:t>1. Moral absolutes are self-evident (innate.)</a:t>
            </a:r>
          </a:p>
          <a:p>
            <a:pPr>
              <a:buClrTx/>
              <a:buFontTx/>
              <a:buNone/>
            </a:pPr>
            <a:r>
              <a:rPr lang="en-US" altLang="en-US" sz="3600" dirty="0">
                <a:solidFill>
                  <a:srgbClr val="FFFFFF"/>
                </a:solidFill>
                <a:latin typeface="Britannic Bold" panose="020B0903060703020204" pitchFamily="34" charset="0"/>
              </a:rPr>
              <a:t>    c. People may make excuses for breaking the</a:t>
            </a:r>
          </a:p>
          <a:p>
            <a:pPr>
              <a:buClrTx/>
              <a:buFontTx/>
              <a:buNone/>
            </a:pPr>
            <a:r>
              <a:rPr lang="en-US" altLang="en-US" sz="3600" dirty="0">
                <a:solidFill>
                  <a:srgbClr val="FFFFFF"/>
                </a:solidFill>
                <a:latin typeface="Britannic Bold" panose="020B0903060703020204" pitchFamily="34" charset="0"/>
              </a:rPr>
              <a:t>			 “standard,” but rarely to they reject it. </a:t>
            </a:r>
          </a:p>
          <a:p>
            <a:pPr>
              <a:buClrTx/>
              <a:buFontTx/>
              <a:buNone/>
            </a:pPr>
            <a:r>
              <a:rPr lang="en-US" altLang="en-US" sz="3600" dirty="0">
                <a:solidFill>
                  <a:srgbClr val="FFFFFF"/>
                </a:solidFill>
                <a:latin typeface="Britannic Bold" panose="020B0903060703020204" pitchFamily="34" charset="0"/>
              </a:rPr>
              <a:t>		 d. Making excuses insinuates that one </a:t>
            </a:r>
          </a:p>
          <a:p>
            <a:pPr>
              <a:buClrTx/>
              <a:buFontTx/>
              <a:buNone/>
            </a:pPr>
            <a:r>
              <a:rPr lang="en-US" altLang="en-US" sz="3600" dirty="0">
                <a:solidFill>
                  <a:srgbClr val="FFFFFF"/>
                </a:solidFill>
                <a:latin typeface="Britannic Bold" panose="020B0903060703020204" pitchFamily="34" charset="0"/>
              </a:rPr>
              <a:t>			  recognizes one’s accountability to the </a:t>
            </a:r>
          </a:p>
          <a:p>
            <a:pPr>
              <a:buClrTx/>
              <a:buFontTx/>
              <a:buNone/>
            </a:pPr>
            <a:r>
              <a:rPr lang="en-US" altLang="en-US" sz="3600" dirty="0">
                <a:solidFill>
                  <a:srgbClr val="FFFFFF"/>
                </a:solidFill>
                <a:latin typeface="Britannic Bold" panose="020B0903060703020204" pitchFamily="34" charset="0"/>
              </a:rPr>
              <a:t>			  standard.</a:t>
            </a:r>
            <a:endParaRPr lang="en-US" altLang="en-US" sz="2800" dirty="0">
              <a:solidFill>
                <a:schemeClr val="bg1"/>
              </a:solidFill>
              <a:latin typeface="Britannic Bold" panose="020B0903060703020204" pitchFamily="34" charset="0"/>
            </a:endParaRPr>
          </a:p>
        </p:txBody>
      </p:sp>
    </p:spTree>
    <p:extLst>
      <p:ext uri="{BB962C8B-B14F-4D97-AF65-F5344CB8AC3E}">
        <p14:creationId xmlns:p14="http://schemas.microsoft.com/office/powerpoint/2010/main" val="49423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069">
                                            <p:txEl>
                                              <p:pRg st="1" end="1"/>
                                            </p:txEl>
                                          </p:spTgt>
                                        </p:tgtEl>
                                        <p:attrNameLst>
                                          <p:attrName>style.visibility</p:attrName>
                                        </p:attrNameLst>
                                      </p:cBhvr>
                                      <p:to>
                                        <p:strVal val="visible"/>
                                      </p:to>
                                    </p:set>
                                    <p:animEffect transition="in" filter="wipe(left)">
                                      <p:cBhvr>
                                        <p:cTn id="7" dur="500"/>
                                        <p:tgtEl>
                                          <p:spTgt spid="88069">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8069">
                                            <p:txEl>
                                              <p:pRg st="2" end="2"/>
                                            </p:txEl>
                                          </p:spTgt>
                                        </p:tgtEl>
                                        <p:attrNameLst>
                                          <p:attrName>style.visibility</p:attrName>
                                        </p:attrNameLst>
                                      </p:cBhvr>
                                      <p:to>
                                        <p:strVal val="visible"/>
                                      </p:to>
                                    </p:set>
                                    <p:animEffect transition="in" filter="wipe(left)">
                                      <p:cBhvr>
                                        <p:cTn id="10" dur="500"/>
                                        <p:tgtEl>
                                          <p:spTgt spid="8806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8069">
                                            <p:txEl>
                                              <p:pRg st="3" end="3"/>
                                            </p:txEl>
                                          </p:spTgt>
                                        </p:tgtEl>
                                        <p:attrNameLst>
                                          <p:attrName>style.visibility</p:attrName>
                                        </p:attrNameLst>
                                      </p:cBhvr>
                                      <p:to>
                                        <p:strVal val="visible"/>
                                      </p:to>
                                    </p:set>
                                    <p:animEffect transition="in" filter="wipe(left)">
                                      <p:cBhvr>
                                        <p:cTn id="15" dur="500"/>
                                        <p:tgtEl>
                                          <p:spTgt spid="88069">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8069">
                                            <p:txEl>
                                              <p:pRg st="4" end="4"/>
                                            </p:txEl>
                                          </p:spTgt>
                                        </p:tgtEl>
                                        <p:attrNameLst>
                                          <p:attrName>style.visibility</p:attrName>
                                        </p:attrNameLst>
                                      </p:cBhvr>
                                      <p:to>
                                        <p:strVal val="visible"/>
                                      </p:to>
                                    </p:set>
                                    <p:animEffect transition="in" filter="wipe(left)">
                                      <p:cBhvr>
                                        <p:cTn id="18" dur="500"/>
                                        <p:tgtEl>
                                          <p:spTgt spid="88069">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8069">
                                            <p:txEl>
                                              <p:pRg st="5" end="5"/>
                                            </p:txEl>
                                          </p:spTgt>
                                        </p:tgtEl>
                                        <p:attrNameLst>
                                          <p:attrName>style.visibility</p:attrName>
                                        </p:attrNameLst>
                                      </p:cBhvr>
                                      <p:to>
                                        <p:strVal val="visible"/>
                                      </p:to>
                                    </p:set>
                                    <p:animEffect transition="in" filter="wipe(left)">
                                      <p:cBhvr>
                                        <p:cTn id="21" dur="500"/>
                                        <p:tgtEl>
                                          <p:spTgt spid="880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a:latin typeface="Britannic Bold" panose="020B0903060703020204" pitchFamily="34" charset="0"/>
              </a:rPr>
              <a:t>There is an Absolute Moral Law (AML).</a:t>
            </a:r>
          </a:p>
        </p:txBody>
      </p:sp>
      <p:sp>
        <p:nvSpPr>
          <p:cNvPr id="88066"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8"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069" name="Text Box 5"/>
          <p:cNvSpPr txBox="1">
            <a:spLocks noChangeArrowheads="1"/>
          </p:cNvSpPr>
          <p:nvPr/>
        </p:nvSpPr>
        <p:spPr bwMode="auto">
          <a:xfrm>
            <a:off x="95250" y="2159000"/>
            <a:ext cx="9850438" cy="5191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marL="741363" indent="-279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600" dirty="0">
                <a:solidFill>
                  <a:srgbClr val="FFFFFF"/>
                </a:solidFill>
                <a:latin typeface="Britannic Bold" panose="020B0903060703020204" pitchFamily="34" charset="0"/>
              </a:rPr>
              <a:t>1. Moral absolutes are self-evident (innate.)</a:t>
            </a:r>
          </a:p>
          <a:p>
            <a:pPr>
              <a:buClrTx/>
              <a:buFontTx/>
              <a:buNone/>
            </a:pPr>
            <a:r>
              <a:rPr lang="en-US" altLang="en-US" sz="3600" dirty="0">
                <a:solidFill>
                  <a:srgbClr val="FFFFFF"/>
                </a:solidFill>
                <a:latin typeface="Britannic Bold" panose="020B0903060703020204" pitchFamily="34" charset="0"/>
              </a:rPr>
              <a:t>2. Moral absolutes are unavoidable.</a:t>
            </a:r>
          </a:p>
          <a:p>
            <a:pPr>
              <a:buClrTx/>
              <a:buFontTx/>
              <a:buNone/>
            </a:pPr>
            <a:r>
              <a:rPr lang="en-US" altLang="en-US" sz="3600" dirty="0">
                <a:solidFill>
                  <a:srgbClr val="FFFFFF"/>
                </a:solidFill>
                <a:latin typeface="Britannic Bold" panose="020B0903060703020204" pitchFamily="34" charset="0"/>
              </a:rPr>
              <a:t>3. No moral </a:t>
            </a:r>
            <a:r>
              <a:rPr lang="en-US" altLang="en-US" sz="3600" u="sng" dirty="0">
                <a:solidFill>
                  <a:srgbClr val="FFFFFF"/>
                </a:solidFill>
                <a:latin typeface="Britannic Bold" panose="020B0903060703020204" pitchFamily="34" charset="0"/>
              </a:rPr>
              <a:t>progress</a:t>
            </a:r>
            <a:r>
              <a:rPr lang="en-US" altLang="en-US" sz="3600" dirty="0">
                <a:solidFill>
                  <a:srgbClr val="FFFFFF"/>
                </a:solidFill>
                <a:latin typeface="Britannic Bold" panose="020B0903060703020204" pitchFamily="34" charset="0"/>
              </a:rPr>
              <a:t> is possible without </a:t>
            </a:r>
          </a:p>
          <a:p>
            <a:pPr lvl="1">
              <a:buClrTx/>
              <a:buFontTx/>
              <a:buNone/>
            </a:pPr>
            <a:r>
              <a:rPr lang="en-US" altLang="en-US" sz="3600" dirty="0">
                <a:solidFill>
                  <a:srgbClr val="FFFFFF"/>
                </a:solidFill>
                <a:latin typeface="Britannic Bold" panose="020B0903060703020204" pitchFamily="34" charset="0"/>
              </a:rPr>
              <a:t>AML.</a:t>
            </a:r>
          </a:p>
          <a:p>
            <a:pPr>
              <a:buClrTx/>
              <a:buFontTx/>
              <a:buNone/>
            </a:pPr>
            <a:r>
              <a:rPr lang="en-US" altLang="en-US" sz="3600" dirty="0">
                <a:solidFill>
                  <a:srgbClr val="FFFFFF"/>
                </a:solidFill>
                <a:latin typeface="Britannic Bold" panose="020B0903060703020204" pitchFamily="34" charset="0"/>
              </a:rPr>
              <a:t>4. No moral judgments are </a:t>
            </a:r>
            <a:r>
              <a:rPr lang="en-US" altLang="en-US" sz="3600" u="sng" dirty="0">
                <a:solidFill>
                  <a:srgbClr val="FFFFFF"/>
                </a:solidFill>
                <a:latin typeface="Britannic Bold" panose="020B0903060703020204" pitchFamily="34" charset="0"/>
              </a:rPr>
              <a:t>valid</a:t>
            </a:r>
            <a:r>
              <a:rPr lang="en-US" altLang="en-US" sz="3600" dirty="0">
                <a:solidFill>
                  <a:srgbClr val="FFFFFF"/>
                </a:solidFill>
                <a:latin typeface="Britannic Bold" panose="020B0903060703020204" pitchFamily="34" charset="0"/>
              </a:rPr>
              <a:t> without AML.</a:t>
            </a:r>
          </a:p>
          <a:p>
            <a:pPr>
              <a:buClrTx/>
              <a:buFontTx/>
              <a:buNone/>
            </a:pPr>
            <a:r>
              <a:rPr lang="en-US" altLang="en-US" sz="3600" dirty="0">
                <a:solidFill>
                  <a:srgbClr val="FFFFFF"/>
                </a:solidFill>
                <a:latin typeface="Britannic Bold" panose="020B0903060703020204" pitchFamily="34" charset="0"/>
              </a:rPr>
              <a:t>5. Without AML, all moral judgments are merely</a:t>
            </a:r>
          </a:p>
          <a:p>
            <a:pPr lvl="1">
              <a:buClrTx/>
              <a:buFontTx/>
              <a:buNone/>
            </a:pPr>
            <a:r>
              <a:rPr lang="en-US" altLang="en-US" sz="3600" dirty="0">
                <a:solidFill>
                  <a:srgbClr val="FFFFFF"/>
                </a:solidFill>
                <a:latin typeface="Britannic Bold" panose="020B0903060703020204" pitchFamily="34" charset="0"/>
              </a:rPr>
              <a:t>opinion.</a:t>
            </a:r>
          </a:p>
          <a:p>
            <a:pPr>
              <a:buClrTx/>
              <a:buFontTx/>
              <a:buNone/>
            </a:pPr>
            <a:r>
              <a:rPr lang="en-US" altLang="en-US" sz="3600" dirty="0">
                <a:solidFill>
                  <a:srgbClr val="FFFFFF"/>
                </a:solidFill>
                <a:latin typeface="Britannic Bold" panose="020B0903060703020204" pitchFamily="34" charset="0"/>
              </a:rPr>
              <a:t>6. Those who deny moral absolutes betray their</a:t>
            </a:r>
          </a:p>
          <a:p>
            <a:pPr lvl="1">
              <a:buClrTx/>
              <a:buFontTx/>
              <a:buNone/>
            </a:pPr>
            <a:r>
              <a:rPr lang="en-US" altLang="en-US" sz="3600" dirty="0">
                <a:solidFill>
                  <a:srgbClr val="FFFFFF"/>
                </a:solidFill>
                <a:latin typeface="Britannic Bold" panose="020B0903060703020204" pitchFamily="34" charset="0"/>
              </a:rPr>
              <a:t>view in their own lives! </a:t>
            </a:r>
          </a:p>
          <a:p>
            <a:pPr>
              <a:buClrTx/>
              <a:buFontTx/>
              <a:buNone/>
            </a:pPr>
            <a:endParaRPr lang="en-US" altLang="en-US" sz="3600" dirty="0">
              <a:solidFill>
                <a:srgbClr val="FFFFFF"/>
              </a:solidFill>
              <a:latin typeface="Britannic Bold" panose="020B0903060703020204" pitchFamily="34" charset="0"/>
            </a:endParaRPr>
          </a:p>
        </p:txBody>
      </p:sp>
    </p:spTree>
    <p:extLst>
      <p:ext uri="{BB962C8B-B14F-4D97-AF65-F5344CB8AC3E}">
        <p14:creationId xmlns:p14="http://schemas.microsoft.com/office/powerpoint/2010/main" val="2788749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069">
                                            <p:txEl>
                                              <p:pRg st="1" end="1"/>
                                            </p:txEl>
                                          </p:spTgt>
                                        </p:tgtEl>
                                        <p:attrNameLst>
                                          <p:attrName>style.visibility</p:attrName>
                                        </p:attrNameLst>
                                      </p:cBhvr>
                                      <p:to>
                                        <p:strVal val="visible"/>
                                      </p:to>
                                    </p:set>
                                    <p:animEffect transition="in" filter="wipe(left)">
                                      <p:cBhvr>
                                        <p:cTn id="7" dur="500"/>
                                        <p:tgtEl>
                                          <p:spTgt spid="880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069">
                                            <p:txEl>
                                              <p:pRg st="2" end="2"/>
                                            </p:txEl>
                                          </p:spTgt>
                                        </p:tgtEl>
                                        <p:attrNameLst>
                                          <p:attrName>style.visibility</p:attrName>
                                        </p:attrNameLst>
                                      </p:cBhvr>
                                      <p:to>
                                        <p:strVal val="visible"/>
                                      </p:to>
                                    </p:set>
                                    <p:animEffect transition="in" filter="wipe(left)">
                                      <p:cBhvr>
                                        <p:cTn id="12" dur="500"/>
                                        <p:tgtEl>
                                          <p:spTgt spid="88069">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8069">
                                            <p:txEl>
                                              <p:pRg st="3" end="3"/>
                                            </p:txEl>
                                          </p:spTgt>
                                        </p:tgtEl>
                                        <p:attrNameLst>
                                          <p:attrName>style.visibility</p:attrName>
                                        </p:attrNameLst>
                                      </p:cBhvr>
                                      <p:to>
                                        <p:strVal val="visible"/>
                                      </p:to>
                                    </p:set>
                                    <p:animEffect transition="in" filter="wipe(left)">
                                      <p:cBhvr>
                                        <p:cTn id="15" dur="500"/>
                                        <p:tgtEl>
                                          <p:spTgt spid="8806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8069">
                                            <p:txEl>
                                              <p:pRg st="4" end="4"/>
                                            </p:txEl>
                                          </p:spTgt>
                                        </p:tgtEl>
                                        <p:attrNameLst>
                                          <p:attrName>style.visibility</p:attrName>
                                        </p:attrNameLst>
                                      </p:cBhvr>
                                      <p:to>
                                        <p:strVal val="visible"/>
                                      </p:to>
                                    </p:set>
                                    <p:animEffect transition="in" filter="wipe(left)">
                                      <p:cBhvr>
                                        <p:cTn id="20" dur="500"/>
                                        <p:tgtEl>
                                          <p:spTgt spid="8806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8069">
                                            <p:txEl>
                                              <p:pRg st="5" end="5"/>
                                            </p:txEl>
                                          </p:spTgt>
                                        </p:tgtEl>
                                        <p:attrNameLst>
                                          <p:attrName>style.visibility</p:attrName>
                                        </p:attrNameLst>
                                      </p:cBhvr>
                                      <p:to>
                                        <p:strVal val="visible"/>
                                      </p:to>
                                    </p:set>
                                    <p:animEffect transition="in" filter="wipe(left)">
                                      <p:cBhvr>
                                        <p:cTn id="25" dur="500"/>
                                        <p:tgtEl>
                                          <p:spTgt spid="88069">
                                            <p:txEl>
                                              <p:pRg st="5" end="5"/>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88069">
                                            <p:txEl>
                                              <p:pRg st="6" end="6"/>
                                            </p:txEl>
                                          </p:spTgt>
                                        </p:tgtEl>
                                        <p:attrNameLst>
                                          <p:attrName>style.visibility</p:attrName>
                                        </p:attrNameLst>
                                      </p:cBhvr>
                                      <p:to>
                                        <p:strVal val="visible"/>
                                      </p:to>
                                    </p:set>
                                    <p:animEffect transition="in" filter="wipe(left)">
                                      <p:cBhvr>
                                        <p:cTn id="28" dur="500"/>
                                        <p:tgtEl>
                                          <p:spTgt spid="88069">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8069">
                                            <p:txEl>
                                              <p:pRg st="7" end="7"/>
                                            </p:txEl>
                                          </p:spTgt>
                                        </p:tgtEl>
                                        <p:attrNameLst>
                                          <p:attrName>style.visibility</p:attrName>
                                        </p:attrNameLst>
                                      </p:cBhvr>
                                      <p:to>
                                        <p:strVal val="visible"/>
                                      </p:to>
                                    </p:set>
                                    <p:animEffect transition="in" filter="wipe(left)">
                                      <p:cBhvr>
                                        <p:cTn id="33" dur="500"/>
                                        <p:tgtEl>
                                          <p:spTgt spid="88069">
                                            <p:txEl>
                                              <p:pRg st="7" end="7"/>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88069">
                                            <p:txEl>
                                              <p:pRg st="8" end="8"/>
                                            </p:txEl>
                                          </p:spTgt>
                                        </p:tgtEl>
                                        <p:attrNameLst>
                                          <p:attrName>style.visibility</p:attrName>
                                        </p:attrNameLst>
                                      </p:cBhvr>
                                      <p:to>
                                        <p:strVal val="visible"/>
                                      </p:to>
                                    </p:set>
                                    <p:animEffect transition="in" filter="wipe(left)">
                                      <p:cBhvr>
                                        <p:cTn id="36" dur="500"/>
                                        <p:tgtEl>
                                          <p:spTgt spid="880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a:latin typeface="Britannic Bold" panose="020B0903060703020204" pitchFamily="34" charset="0"/>
              </a:rPr>
              <a:t>There is an Absolute Moral Law (AML).</a:t>
            </a:r>
          </a:p>
        </p:txBody>
      </p:sp>
      <p:sp>
        <p:nvSpPr>
          <p:cNvPr id="89090"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2"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9093" name="Text Box 5"/>
          <p:cNvSpPr txBox="1">
            <a:spLocks noChangeArrowheads="1"/>
          </p:cNvSpPr>
          <p:nvPr/>
        </p:nvSpPr>
        <p:spPr bwMode="auto">
          <a:xfrm>
            <a:off x="274638" y="2016125"/>
            <a:ext cx="9515475"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3200" dirty="0">
                <a:solidFill>
                  <a:srgbClr val="FFFFFF"/>
                </a:solidFill>
                <a:latin typeface="Britannic Bold" panose="020B0903060703020204" pitchFamily="34" charset="0"/>
              </a:rPr>
              <a:t>7. Good questions to draw out the moral law within:</a:t>
            </a:r>
          </a:p>
          <a:p>
            <a:pPr>
              <a:buClrTx/>
              <a:buFontTx/>
              <a:buNone/>
            </a:pPr>
            <a:endParaRPr lang="en-US" altLang="en-US" sz="3200" dirty="0">
              <a:solidFill>
                <a:srgbClr val="FFFFFF"/>
              </a:solidFill>
              <a:latin typeface="Britannic Bold" panose="020B0903060703020204" pitchFamily="34" charset="0"/>
            </a:endParaRPr>
          </a:p>
          <a:p>
            <a:pPr>
              <a:buClrTx/>
              <a:buFontTx/>
              <a:buNone/>
            </a:pPr>
            <a:r>
              <a:rPr lang="en-US" altLang="en-US" sz="2800" dirty="0">
                <a:solidFill>
                  <a:srgbClr val="FFFFFF"/>
                </a:solidFill>
                <a:latin typeface="Britannic Bold" panose="020B0903060703020204" pitchFamily="34" charset="0"/>
              </a:rPr>
              <a:t>* </a:t>
            </a:r>
            <a:r>
              <a:rPr lang="en-US" altLang="en-US" sz="2800" dirty="0">
                <a:solidFill>
                  <a:srgbClr val="FFFF66"/>
                </a:solidFill>
                <a:latin typeface="Britannic Bold" panose="020B0903060703020204" pitchFamily="34" charset="0"/>
              </a:rPr>
              <a:t>What person does not expect to be treated as 	</a:t>
            </a:r>
          </a:p>
          <a:p>
            <a:pPr>
              <a:buClrTx/>
              <a:buFontTx/>
              <a:buNone/>
            </a:pPr>
            <a:r>
              <a:rPr lang="en-US" altLang="en-US" sz="2800" dirty="0">
                <a:solidFill>
                  <a:srgbClr val="FFFF66"/>
                </a:solidFill>
                <a:latin typeface="Britannic Bold" panose="020B0903060703020204" pitchFamily="34" charset="0"/>
              </a:rPr>
              <a:t>a person?</a:t>
            </a:r>
          </a:p>
          <a:p>
            <a:pPr>
              <a:buClrTx/>
              <a:buFontTx/>
              <a:buNone/>
            </a:pPr>
            <a:endParaRPr lang="en-US" altLang="en-US" sz="2800" dirty="0">
              <a:solidFill>
                <a:srgbClr val="FFFFFF"/>
              </a:solidFill>
              <a:latin typeface="Britannic Bold" panose="020B0903060703020204" pitchFamily="34" charset="0"/>
            </a:endParaRPr>
          </a:p>
          <a:p>
            <a:pPr>
              <a:buClrTx/>
              <a:buFontTx/>
              <a:buNone/>
            </a:pPr>
            <a:r>
              <a:rPr lang="en-US" altLang="en-US" sz="2800" dirty="0">
                <a:solidFill>
                  <a:srgbClr val="FFFFFF"/>
                </a:solidFill>
                <a:latin typeface="Britannic Bold" panose="020B0903060703020204" pitchFamily="34" charset="0"/>
              </a:rPr>
              <a:t>*</a:t>
            </a:r>
            <a:r>
              <a:rPr lang="en-US" altLang="en-US" sz="2800" dirty="0">
                <a:solidFill>
                  <a:srgbClr val="FFFF66"/>
                </a:solidFill>
                <a:latin typeface="Britannic Bold" panose="020B0903060703020204" pitchFamily="34" charset="0"/>
              </a:rPr>
              <a:t>Who ever actually believed that murder, rape, or cruelty </a:t>
            </a:r>
          </a:p>
          <a:p>
            <a:pPr>
              <a:buClrTx/>
              <a:buFontTx/>
              <a:buNone/>
            </a:pPr>
            <a:r>
              <a:rPr lang="en-US" altLang="en-US" sz="2800" dirty="0">
                <a:solidFill>
                  <a:srgbClr val="FFFF66"/>
                </a:solidFill>
                <a:latin typeface="Britannic Bold" panose="020B0903060703020204" pitchFamily="34" charset="0"/>
              </a:rPr>
              <a:t>to children was morally right (or indifferent)?</a:t>
            </a:r>
          </a:p>
          <a:p>
            <a:pPr>
              <a:buClrTx/>
              <a:buFontTx/>
              <a:buNone/>
            </a:pPr>
            <a:endParaRPr lang="en-US" altLang="en-US" sz="2800" dirty="0">
              <a:solidFill>
                <a:srgbClr val="FFFFFF"/>
              </a:solidFill>
              <a:latin typeface="Britannic Bold" panose="020B0903060703020204" pitchFamily="34" charset="0"/>
            </a:endParaRPr>
          </a:p>
          <a:p>
            <a:pPr>
              <a:buClrTx/>
              <a:buFontTx/>
              <a:buNone/>
            </a:pPr>
            <a:r>
              <a:rPr lang="en-US" altLang="en-US" sz="2800" dirty="0">
                <a:solidFill>
                  <a:srgbClr val="FFFFFF"/>
                </a:solidFill>
                <a:latin typeface="Britannic Bold" panose="020B0903060703020204" pitchFamily="34" charset="0"/>
              </a:rPr>
              <a:t>*</a:t>
            </a:r>
            <a:r>
              <a:rPr lang="en-US" altLang="en-US" sz="2800" dirty="0">
                <a:solidFill>
                  <a:srgbClr val="FFFF66"/>
                </a:solidFill>
                <a:latin typeface="Britannic Bold" panose="020B0903060703020204" pitchFamily="34" charset="0"/>
              </a:rPr>
              <a:t>Who ever actually believed that it was right to take what</a:t>
            </a:r>
          </a:p>
          <a:p>
            <a:pPr>
              <a:buClrTx/>
              <a:buFontTx/>
              <a:buNone/>
            </a:pPr>
            <a:r>
              <a:rPr lang="en-US" altLang="en-US" sz="2800" dirty="0">
                <a:solidFill>
                  <a:srgbClr val="FFFF66"/>
                </a:solidFill>
                <a:latin typeface="Britannic Bold" panose="020B0903060703020204" pitchFamily="34" charset="0"/>
              </a:rPr>
              <a:t>belonged to anyone at any time?</a:t>
            </a:r>
          </a:p>
          <a:p>
            <a:pPr>
              <a:buClrTx/>
              <a:buFontTx/>
              <a:buNone/>
            </a:pPr>
            <a:endParaRPr lang="en-US" altLang="en-US" sz="2800" dirty="0">
              <a:solidFill>
                <a:srgbClr val="FFFFFF"/>
              </a:solidFill>
              <a:latin typeface="Britannic Bold" panose="020B0903060703020204" pitchFamily="34" charset="0"/>
            </a:endParaRPr>
          </a:p>
          <a:p>
            <a:pPr>
              <a:buClrTx/>
              <a:buFontTx/>
              <a:buNone/>
            </a:pPr>
            <a:r>
              <a:rPr lang="en-US" altLang="en-US" sz="2800" dirty="0">
                <a:solidFill>
                  <a:srgbClr val="FFFFFF"/>
                </a:solidFill>
                <a:latin typeface="Britannic Bold" panose="020B0903060703020204" pitchFamily="34" charset="0"/>
              </a:rPr>
              <a:t>*</a:t>
            </a:r>
            <a:r>
              <a:rPr lang="en-US" altLang="en-US" sz="2800" dirty="0">
                <a:solidFill>
                  <a:srgbClr val="FFFF66"/>
                </a:solidFill>
                <a:latin typeface="Britannic Bold" panose="020B0903060703020204" pitchFamily="34" charset="0"/>
              </a:rPr>
              <a:t>Do you really believe there is nothing wrong anywhere?</a:t>
            </a:r>
            <a:r>
              <a:rPr lang="en-US" altLang="en-US" sz="3600" dirty="0">
                <a:solidFill>
                  <a:srgbClr val="FFFF66"/>
                </a:solidFill>
                <a:latin typeface="Britannic Bold" panose="020B0903060703020204" pitchFamily="34" charset="0"/>
              </a:rPr>
              <a:t> </a:t>
            </a:r>
          </a:p>
          <a:p>
            <a:pPr>
              <a:buClrTx/>
              <a:buFontTx/>
              <a:buNone/>
            </a:pPr>
            <a:endParaRPr lang="en-US" altLang="en-US" sz="3600" dirty="0">
              <a:solidFill>
                <a:srgbClr val="FFFF66"/>
              </a:solidFill>
              <a:latin typeface="Britannic Bold" panose="020B0903060703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9093">
                                            <p:txEl>
                                              <p:pRg st="2" end="2"/>
                                            </p:txEl>
                                          </p:spTgt>
                                        </p:tgtEl>
                                        <p:attrNameLst>
                                          <p:attrName>style.visibility</p:attrName>
                                        </p:attrNameLst>
                                      </p:cBhvr>
                                      <p:to>
                                        <p:strVal val="visible"/>
                                      </p:to>
                                    </p:set>
                                    <p:animEffect transition="in" filter="fade">
                                      <p:cBhvr>
                                        <p:cTn id="7" dur="1000"/>
                                        <p:tgtEl>
                                          <p:spTgt spid="89093">
                                            <p:txEl>
                                              <p:pRg st="2" end="2"/>
                                            </p:txEl>
                                          </p:spTgt>
                                        </p:tgtEl>
                                      </p:cBhvr>
                                    </p:animEffect>
                                    <p:anim calcmode="lin" valueType="num">
                                      <p:cBhvr>
                                        <p:cTn id="8" dur="1000" fill="hold"/>
                                        <p:tgtEl>
                                          <p:spTgt spid="8909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909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9093">
                                            <p:txEl>
                                              <p:pRg st="3" end="3"/>
                                            </p:txEl>
                                          </p:spTgt>
                                        </p:tgtEl>
                                        <p:attrNameLst>
                                          <p:attrName>style.visibility</p:attrName>
                                        </p:attrNameLst>
                                      </p:cBhvr>
                                      <p:to>
                                        <p:strVal val="visible"/>
                                      </p:to>
                                    </p:set>
                                    <p:animEffect transition="in" filter="fade">
                                      <p:cBhvr>
                                        <p:cTn id="12" dur="1000"/>
                                        <p:tgtEl>
                                          <p:spTgt spid="89093">
                                            <p:txEl>
                                              <p:pRg st="3" end="3"/>
                                            </p:txEl>
                                          </p:spTgt>
                                        </p:tgtEl>
                                      </p:cBhvr>
                                    </p:animEffect>
                                    <p:anim calcmode="lin" valueType="num">
                                      <p:cBhvr>
                                        <p:cTn id="13" dur="1000" fill="hold"/>
                                        <p:tgtEl>
                                          <p:spTgt spid="8909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8909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9093">
                                            <p:txEl>
                                              <p:pRg st="5" end="5"/>
                                            </p:txEl>
                                          </p:spTgt>
                                        </p:tgtEl>
                                        <p:attrNameLst>
                                          <p:attrName>style.visibility</p:attrName>
                                        </p:attrNameLst>
                                      </p:cBhvr>
                                      <p:to>
                                        <p:strVal val="visible"/>
                                      </p:to>
                                    </p:set>
                                    <p:animEffect transition="in" filter="fade">
                                      <p:cBhvr>
                                        <p:cTn id="19" dur="1000"/>
                                        <p:tgtEl>
                                          <p:spTgt spid="89093">
                                            <p:txEl>
                                              <p:pRg st="5" end="5"/>
                                            </p:txEl>
                                          </p:spTgt>
                                        </p:tgtEl>
                                      </p:cBhvr>
                                    </p:animEffect>
                                    <p:anim calcmode="lin" valueType="num">
                                      <p:cBhvr>
                                        <p:cTn id="20" dur="1000" fill="hold"/>
                                        <p:tgtEl>
                                          <p:spTgt spid="8909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8909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9093">
                                            <p:txEl>
                                              <p:pRg st="6" end="6"/>
                                            </p:txEl>
                                          </p:spTgt>
                                        </p:tgtEl>
                                        <p:attrNameLst>
                                          <p:attrName>style.visibility</p:attrName>
                                        </p:attrNameLst>
                                      </p:cBhvr>
                                      <p:to>
                                        <p:strVal val="visible"/>
                                      </p:to>
                                    </p:set>
                                    <p:animEffect transition="in" filter="fade">
                                      <p:cBhvr>
                                        <p:cTn id="24" dur="1000"/>
                                        <p:tgtEl>
                                          <p:spTgt spid="89093">
                                            <p:txEl>
                                              <p:pRg st="6" end="6"/>
                                            </p:txEl>
                                          </p:spTgt>
                                        </p:tgtEl>
                                      </p:cBhvr>
                                    </p:animEffect>
                                    <p:anim calcmode="lin" valueType="num">
                                      <p:cBhvr>
                                        <p:cTn id="25" dur="1000" fill="hold"/>
                                        <p:tgtEl>
                                          <p:spTgt spid="8909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8909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9093">
                                            <p:txEl>
                                              <p:pRg st="8" end="8"/>
                                            </p:txEl>
                                          </p:spTgt>
                                        </p:tgtEl>
                                        <p:attrNameLst>
                                          <p:attrName>style.visibility</p:attrName>
                                        </p:attrNameLst>
                                      </p:cBhvr>
                                      <p:to>
                                        <p:strVal val="visible"/>
                                      </p:to>
                                    </p:set>
                                    <p:animEffect transition="in" filter="fade">
                                      <p:cBhvr>
                                        <p:cTn id="31" dur="1000"/>
                                        <p:tgtEl>
                                          <p:spTgt spid="89093">
                                            <p:txEl>
                                              <p:pRg st="8" end="8"/>
                                            </p:txEl>
                                          </p:spTgt>
                                        </p:tgtEl>
                                      </p:cBhvr>
                                    </p:animEffect>
                                    <p:anim calcmode="lin" valueType="num">
                                      <p:cBhvr>
                                        <p:cTn id="32" dur="1000" fill="hold"/>
                                        <p:tgtEl>
                                          <p:spTgt spid="8909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89093">
                                            <p:txEl>
                                              <p:pRg st="8" end="8"/>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9093">
                                            <p:txEl>
                                              <p:pRg st="9" end="9"/>
                                            </p:txEl>
                                          </p:spTgt>
                                        </p:tgtEl>
                                        <p:attrNameLst>
                                          <p:attrName>style.visibility</p:attrName>
                                        </p:attrNameLst>
                                      </p:cBhvr>
                                      <p:to>
                                        <p:strVal val="visible"/>
                                      </p:to>
                                    </p:set>
                                    <p:animEffect transition="in" filter="fade">
                                      <p:cBhvr>
                                        <p:cTn id="36" dur="1000"/>
                                        <p:tgtEl>
                                          <p:spTgt spid="89093">
                                            <p:txEl>
                                              <p:pRg st="9" end="9"/>
                                            </p:txEl>
                                          </p:spTgt>
                                        </p:tgtEl>
                                      </p:cBhvr>
                                    </p:animEffect>
                                    <p:anim calcmode="lin" valueType="num">
                                      <p:cBhvr>
                                        <p:cTn id="37" dur="1000" fill="hold"/>
                                        <p:tgtEl>
                                          <p:spTgt spid="89093">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8909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9093">
                                            <p:txEl>
                                              <p:pRg st="11" end="11"/>
                                            </p:txEl>
                                          </p:spTgt>
                                        </p:tgtEl>
                                        <p:attrNameLst>
                                          <p:attrName>style.visibility</p:attrName>
                                        </p:attrNameLst>
                                      </p:cBhvr>
                                      <p:to>
                                        <p:strVal val="visible"/>
                                      </p:to>
                                    </p:set>
                                    <p:animEffect transition="in" filter="fade">
                                      <p:cBhvr>
                                        <p:cTn id="43" dur="1000"/>
                                        <p:tgtEl>
                                          <p:spTgt spid="89093">
                                            <p:txEl>
                                              <p:pRg st="11" end="11"/>
                                            </p:txEl>
                                          </p:spTgt>
                                        </p:tgtEl>
                                      </p:cBhvr>
                                    </p:animEffect>
                                    <p:anim calcmode="lin" valueType="num">
                                      <p:cBhvr>
                                        <p:cTn id="44" dur="1000" fill="hold"/>
                                        <p:tgtEl>
                                          <p:spTgt spid="89093">
                                            <p:txEl>
                                              <p:pRg st="11" end="11"/>
                                            </p:txEl>
                                          </p:spTgt>
                                        </p:tgtEl>
                                        <p:attrNameLst>
                                          <p:attrName>ppt_x</p:attrName>
                                        </p:attrNameLst>
                                      </p:cBhvr>
                                      <p:tavLst>
                                        <p:tav tm="0">
                                          <p:val>
                                            <p:strVal val="#ppt_x"/>
                                          </p:val>
                                        </p:tav>
                                        <p:tav tm="100000">
                                          <p:val>
                                            <p:strVal val="#ppt_x"/>
                                          </p:val>
                                        </p:tav>
                                      </p:tavLst>
                                    </p:anim>
                                    <p:anim calcmode="lin" valueType="num">
                                      <p:cBhvr>
                                        <p:cTn id="45" dur="1000" fill="hold"/>
                                        <p:tgtEl>
                                          <p:spTgt spid="8909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7200">
                <a:latin typeface="Britannic Bold" panose="020B0903060703020204" pitchFamily="34" charset="0"/>
              </a:rPr>
              <a:t>ABSOLUTE Moral Values</a:t>
            </a:r>
          </a:p>
        </p:txBody>
      </p:sp>
      <p:sp>
        <p:nvSpPr>
          <p:cNvPr id="90114"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6"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0117" name="Text Box 5"/>
          <p:cNvSpPr txBox="1">
            <a:spLocks noChangeArrowheads="1"/>
          </p:cNvSpPr>
          <p:nvPr/>
        </p:nvSpPr>
        <p:spPr bwMode="auto">
          <a:xfrm>
            <a:off x="895350" y="2933700"/>
            <a:ext cx="7861300" cy="349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000">
                <a:solidFill>
                  <a:srgbClr val="FFFFFF"/>
                </a:solidFill>
                <a:latin typeface="Britannic Bold" panose="020B0903060703020204" pitchFamily="34" charset="0"/>
              </a:rPr>
              <a:t>1. Every law has a lawgiver.</a:t>
            </a:r>
          </a:p>
          <a:p>
            <a:pPr>
              <a:buClrTx/>
              <a:buFontTx/>
              <a:buNone/>
            </a:pPr>
            <a:endParaRPr lang="en-US" altLang="en-US" sz="4000">
              <a:solidFill>
                <a:srgbClr val="FFFFFF"/>
              </a:solidFill>
              <a:latin typeface="Britannic Bold" panose="020B0903060703020204" pitchFamily="34" charset="0"/>
            </a:endParaRPr>
          </a:p>
          <a:p>
            <a:pPr>
              <a:buClrTx/>
              <a:buFontTx/>
              <a:buNone/>
            </a:pPr>
            <a:r>
              <a:rPr lang="en-US" altLang="en-US" sz="4000">
                <a:solidFill>
                  <a:srgbClr val="FFFFFF"/>
                </a:solidFill>
                <a:latin typeface="Britannic Bold" panose="020B0903060703020204" pitchFamily="34" charset="0"/>
              </a:rPr>
              <a:t>2. There is an absolute moral law.</a:t>
            </a:r>
          </a:p>
          <a:p>
            <a:pPr>
              <a:buClrTx/>
              <a:buFontTx/>
              <a:buNone/>
            </a:pPr>
            <a:endParaRPr lang="en-US" altLang="en-US" sz="4000">
              <a:solidFill>
                <a:srgbClr val="FFFFFF"/>
              </a:solidFill>
              <a:latin typeface="Britannic Bold" panose="020B0903060703020204" pitchFamily="34" charset="0"/>
            </a:endParaRPr>
          </a:p>
          <a:p>
            <a:pPr>
              <a:buClrTx/>
              <a:buFontTx/>
              <a:buNone/>
            </a:pPr>
            <a:r>
              <a:rPr lang="en-US" altLang="en-US" sz="4000">
                <a:solidFill>
                  <a:srgbClr val="FFFF66"/>
                </a:solidFill>
                <a:latin typeface="Britannic Bold" panose="020B0903060703020204" pitchFamily="34" charset="0"/>
              </a:rPr>
              <a:t>3. Therefore, there is an absolute</a:t>
            </a:r>
          </a:p>
          <a:p>
            <a:pPr>
              <a:buClrTx/>
              <a:buFontTx/>
              <a:buNone/>
            </a:pPr>
            <a:r>
              <a:rPr lang="en-US" altLang="en-US" sz="4000">
                <a:solidFill>
                  <a:srgbClr val="FFFF66"/>
                </a:solidFill>
                <a:latin typeface="Britannic Bold" panose="020B0903060703020204" pitchFamily="34" charset="0"/>
              </a:rPr>
              <a:t>	 Moral Lawgiver.</a:t>
            </a:r>
          </a:p>
        </p:txBody>
      </p:sp>
    </p:spTree>
  </p:cSld>
  <p:clrMapOvr>
    <a:masterClrMapping/>
  </p:clrMapOvr>
  <p:transition spd="slow">
    <p:cov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idx="4294967295"/>
          </p:nvPr>
        </p:nvSpPr>
        <p:spPr>
          <a:xfrm>
            <a:off x="177800" y="157163"/>
            <a:ext cx="9745663" cy="125095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altLang="en-US" sz="7200">
                <a:latin typeface="Britannic Bold" panose="020B0903060703020204" pitchFamily="34" charset="0"/>
              </a:rPr>
              <a:t>ABSOLUTE Moral Values</a:t>
            </a:r>
          </a:p>
        </p:txBody>
      </p:sp>
      <p:sp>
        <p:nvSpPr>
          <p:cNvPr id="91138" name="Rectangle 2"/>
          <p:cNvSpPr>
            <a:spLocks noGrp="1" noChangeArrowheads="1"/>
          </p:cNvSpPr>
          <p:nvPr>
            <p:ph type="body" idx="4294967295"/>
          </p:nvPr>
        </p:nvSpPr>
        <p:spPr>
          <a:xfrm>
            <a:off x="503238" y="1768475"/>
            <a:ext cx="9059862" cy="5121275"/>
          </a:xfrm>
          <a:ln/>
        </p:spPr>
        <p:txBody>
          <a:bodyPr/>
          <a:lstStyle/>
          <a:p>
            <a:endParaRPr lang="en-US"/>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1590675"/>
            <a:ext cx="14173200" cy="600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0" name="AutoShape 4"/>
          <p:cNvSpPr>
            <a:spLocks noChangeArrowheads="1"/>
          </p:cNvSpPr>
          <p:nvPr/>
        </p:nvSpPr>
        <p:spPr bwMode="auto">
          <a:xfrm>
            <a:off x="182563" y="1736725"/>
            <a:ext cx="9693275" cy="5761038"/>
          </a:xfrm>
          <a:prstGeom prst="roundRect">
            <a:avLst>
              <a:gd name="adj" fmla="val 23"/>
            </a:avLst>
          </a:prstGeom>
          <a:solidFill>
            <a:srgbClr val="000000">
              <a:alpha val="75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1141" name="Text Box 5"/>
          <p:cNvSpPr txBox="1">
            <a:spLocks noChangeArrowheads="1"/>
          </p:cNvSpPr>
          <p:nvPr/>
        </p:nvSpPr>
        <p:spPr bwMode="auto">
          <a:xfrm>
            <a:off x="571500" y="2898775"/>
            <a:ext cx="8961438" cy="292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en-US" altLang="en-US" sz="4000">
                <a:solidFill>
                  <a:srgbClr val="FFFFFF"/>
                </a:solidFill>
                <a:latin typeface="Britannic Bold" panose="020B0903060703020204" pitchFamily="34" charset="0"/>
              </a:rPr>
              <a:t>The Best, If Not The Only, Option For</a:t>
            </a:r>
          </a:p>
          <a:p>
            <a:pPr>
              <a:buClrTx/>
              <a:buFontTx/>
              <a:buNone/>
            </a:pPr>
            <a:r>
              <a:rPr lang="en-US" altLang="en-US" sz="4000">
                <a:solidFill>
                  <a:srgbClr val="FFFFFF"/>
                </a:solidFill>
                <a:latin typeface="Britannic Bold" panose="020B0903060703020204" pitchFamily="34" charset="0"/>
              </a:rPr>
              <a:t>An Absolute Moral Lawgiver Is God.</a:t>
            </a:r>
          </a:p>
          <a:p>
            <a:pPr>
              <a:buClrTx/>
              <a:buFontTx/>
              <a:buNone/>
            </a:pPr>
            <a:endParaRPr lang="en-US" altLang="en-US" sz="4000">
              <a:solidFill>
                <a:srgbClr val="FFFF66"/>
              </a:solidFill>
              <a:latin typeface="Britannic Bold" panose="020B0903060703020204" pitchFamily="34" charset="0"/>
            </a:endParaRPr>
          </a:p>
          <a:p>
            <a:pPr>
              <a:buClrTx/>
              <a:buFontTx/>
              <a:buNone/>
            </a:pPr>
            <a:r>
              <a:rPr lang="en-US" altLang="en-US" sz="4000">
                <a:solidFill>
                  <a:srgbClr val="FFFF66"/>
                </a:solidFill>
                <a:latin typeface="Britannic Bold" panose="020B0903060703020204" pitchFamily="34" charset="0"/>
              </a:rPr>
              <a:t>Hence, if there has ever been anything</a:t>
            </a:r>
          </a:p>
          <a:p>
            <a:pPr>
              <a:buClrTx/>
              <a:buFontTx/>
              <a:buNone/>
            </a:pPr>
            <a:r>
              <a:rPr lang="en-US" altLang="en-US" sz="4000">
                <a:solidFill>
                  <a:srgbClr val="FFFF66"/>
                </a:solidFill>
                <a:latin typeface="Britannic Bold" panose="020B0903060703020204" pitchFamily="34" charset="0"/>
              </a:rPr>
              <a:t>truly good or truly evil, God must exist.</a:t>
            </a:r>
          </a:p>
        </p:txBody>
      </p:sp>
    </p:spTree>
  </p:cSld>
  <p:clrMapOvr>
    <a:masterClrMapping/>
  </p:clrMapOvr>
  <p:transition spd="slow">
    <p:cove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39" name="Rectangle 3"/>
          <p:cNvSpPr>
            <a:spLocks noGrp="1" noChangeArrowheads="1"/>
          </p:cNvSpPr>
          <p:nvPr>
            <p:ph type="title" idx="4294967295"/>
          </p:nvPr>
        </p:nvSpPr>
        <p:spPr>
          <a:xfrm>
            <a:off x="503238" y="103188"/>
            <a:ext cx="9070975" cy="1731962"/>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8000" dirty="0">
                <a:solidFill>
                  <a:srgbClr val="FFFFFF"/>
                </a:solidFill>
                <a:effectLst>
                  <a:outerShdw blurRad="38100" dist="38100" dir="2700000" algn="tl">
                    <a:srgbClr val="C0C0C0"/>
                  </a:outerShdw>
                </a:effectLst>
                <a:latin typeface="Adobe Caslon Pro Bold" panose="0205070206050A020403" pitchFamily="18" charset="0"/>
              </a:rPr>
              <a:t>C.I.A.</a:t>
            </a:r>
          </a:p>
        </p:txBody>
      </p:sp>
      <p:sp>
        <p:nvSpPr>
          <p:cNvPr id="14340"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dirty="0">
                <a:solidFill>
                  <a:srgbClr val="FFFFFF"/>
                </a:solidFill>
                <a:effectLst>
                  <a:outerShdw blurRad="38100" dist="38100" dir="2700000" algn="tl">
                    <a:srgbClr val="C0C0C0"/>
                  </a:outerShdw>
                </a:effectLst>
                <a:latin typeface="Adobe Caslon Pro Bold" panose="0205070206050A020403" pitchFamily="18" charset="0"/>
              </a:rPr>
              <a:t>C</a:t>
            </a:r>
            <a:r>
              <a:rPr lang="en-US" altLang="en-US" sz="4800" dirty="0">
                <a:solidFill>
                  <a:srgbClr val="FFFFFF"/>
                </a:solidFill>
                <a:effectLst>
                  <a:outerShdw blurRad="38100" dist="38100" dir="2700000" algn="tl">
                    <a:srgbClr val="C0C0C0"/>
                  </a:outerShdw>
                </a:effectLst>
                <a:latin typeface="Adobe Caslon Pro Bold" panose="0205070206050A020403" pitchFamily="18" charset="0"/>
              </a:rPr>
              <a:t>osmological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dirty="0">
                <a:solidFill>
                  <a:srgbClr val="FFFFFF"/>
                </a:solidFill>
                <a:effectLst>
                  <a:outerShdw blurRad="38100" dist="38100" dir="2700000" algn="tl">
                    <a:srgbClr val="C0C0C0"/>
                  </a:outerShdw>
                </a:effectLst>
                <a:latin typeface="Adobe Caslon Pro Bold" panose="0205070206050A020403" pitchFamily="18" charset="0"/>
              </a:rPr>
              <a:t>I</a:t>
            </a:r>
            <a:r>
              <a:rPr lang="en-US" altLang="en-US" sz="4800" dirty="0">
                <a:solidFill>
                  <a:srgbClr val="FFFFFF"/>
                </a:solidFill>
                <a:effectLst>
                  <a:outerShdw blurRad="38100" dist="38100" dir="2700000" algn="tl">
                    <a:srgbClr val="C0C0C0"/>
                  </a:outerShdw>
                </a:effectLst>
                <a:latin typeface="Adobe Caslon Pro Bold" panose="0205070206050A020403" pitchFamily="18" charset="0"/>
              </a:rPr>
              <a:t>ntelligent Design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dirty="0">
                <a:solidFill>
                  <a:srgbClr val="FFFFFF"/>
                </a:solidFill>
                <a:effectLst>
                  <a:outerShdw blurRad="38100" dist="38100" dir="2700000" algn="tl">
                    <a:srgbClr val="C0C0C0"/>
                  </a:outerShdw>
                </a:effectLst>
                <a:latin typeface="Adobe Caslon Pro Bold" panose="0205070206050A020403" pitchFamily="18" charset="0"/>
              </a:rPr>
              <a:t>A</a:t>
            </a:r>
            <a:r>
              <a:rPr lang="en-US" altLang="en-US" sz="4800" dirty="0">
                <a:solidFill>
                  <a:srgbClr val="FFFFFF"/>
                </a:solidFill>
                <a:effectLst>
                  <a:outerShdw blurRad="38100" dist="38100" dir="2700000" algn="tl">
                    <a:srgbClr val="C0C0C0"/>
                  </a:outerShdw>
                </a:effectLst>
                <a:latin typeface="Adobe Caslon Pro Bold" panose="0205070206050A020403" pitchFamily="18" charset="0"/>
              </a:rPr>
              <a:t>bsolute Moral Values Argument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2"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163" name="Rectangle 3"/>
          <p:cNvSpPr>
            <a:spLocks noGrp="1" noChangeArrowheads="1"/>
          </p:cNvSpPr>
          <p:nvPr>
            <p:ph type="title" idx="4294967295"/>
          </p:nvPr>
        </p:nvSpPr>
        <p:spPr>
          <a:xfrm>
            <a:off x="503238" y="103188"/>
            <a:ext cx="9070975" cy="1731962"/>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8000">
                <a:solidFill>
                  <a:srgbClr val="FFFFFF"/>
                </a:solidFill>
                <a:effectLst>
                  <a:outerShdw blurRad="38100" dist="38100" dir="2700000" algn="tl">
                    <a:srgbClr val="C0C0C0"/>
                  </a:outerShdw>
                </a:effectLst>
                <a:latin typeface="Adobe Caslon Pro Bold" panose="0205070206050A020403" pitchFamily="18" charset="0"/>
              </a:rPr>
              <a:t>C.I.A.</a:t>
            </a:r>
          </a:p>
        </p:txBody>
      </p:sp>
      <p:sp>
        <p:nvSpPr>
          <p:cNvPr id="92164"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C</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osmological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I</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ntelligent Design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A</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bsolute Moral Values Argument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2"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163" name="Rectangle 3"/>
          <p:cNvSpPr>
            <a:spLocks noGrp="1" noChangeArrowheads="1"/>
          </p:cNvSpPr>
          <p:nvPr>
            <p:ph type="title" idx="4294967295"/>
          </p:nvPr>
        </p:nvSpPr>
        <p:spPr>
          <a:xfrm>
            <a:off x="0" y="103188"/>
            <a:ext cx="10188575" cy="1731962"/>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a:solidFill>
                  <a:srgbClr val="FFFFFF"/>
                </a:solidFill>
                <a:effectLst>
                  <a:outerShdw blurRad="38100" dist="38100" dir="2700000" algn="tl">
                    <a:srgbClr val="C0C0C0"/>
                  </a:outerShdw>
                </a:effectLst>
                <a:latin typeface="Adobe Caslon Pro Bold" panose="0205070206050A020403" pitchFamily="18" charset="0"/>
              </a:rPr>
              <a:t>What comes into your mind when you think about God?</a:t>
            </a:r>
          </a:p>
        </p:txBody>
      </p:sp>
      <p:sp>
        <p:nvSpPr>
          <p:cNvPr id="92164" name="Rectangle 4"/>
          <p:cNvSpPr>
            <a:spLocks noGrp="1" noChangeArrowheads="1"/>
          </p:cNvSpPr>
          <p:nvPr>
            <p:ph type="subTitle" idx="4294967295"/>
          </p:nvPr>
        </p:nvSpPr>
        <p:spPr>
          <a:xfrm>
            <a:off x="0" y="1646237"/>
            <a:ext cx="10188575" cy="6034088"/>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solidFill>
                  <a:srgbClr val="FFFFFF"/>
                </a:solidFill>
                <a:effectLst>
                  <a:outerShdw blurRad="38100" dist="38100" dir="2700000" algn="tl">
                    <a:srgbClr val="C0C0C0"/>
                  </a:outerShdw>
                </a:effectLst>
                <a:latin typeface="Adobe Caslon Pro Bold" panose="0205070206050A020403" pitchFamily="18" charset="0"/>
              </a:rPr>
              <a:t>God must Exist -- Universe is caused and designed, and the absolute nature of morality requires it.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dirty="0">
                <a:solidFill>
                  <a:srgbClr val="FFFFFF"/>
                </a:solidFill>
                <a:effectLst>
                  <a:outerShdw blurRad="38100" dist="38100" dir="2700000" algn="tl">
                    <a:srgbClr val="C0C0C0"/>
                  </a:outerShdw>
                </a:effectLst>
                <a:latin typeface="Adobe Caslon Pro Bold" panose="0205070206050A020403" pitchFamily="18" charset="0"/>
              </a:rPr>
              <a:t>God’s Attributes -- Eternal, Infinite, Supernatural, All-Powerful, Immaterial Creator who has Designed a universe with such precision so as to reveal His Genius  and Wisdom; He’s a Personal Being who is the very ground of Goodness.</a:t>
            </a:r>
          </a:p>
          <a:p>
            <a:pPr indent="-323850" algn="ctr">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4400" dirty="0">
                <a:solidFill>
                  <a:srgbClr val="FFFF00"/>
                </a:solidFill>
                <a:effectLst>
                  <a:outerShdw blurRad="38100" dist="38100" dir="2700000" algn="tl">
                    <a:srgbClr val="000000">
                      <a:alpha val="43137"/>
                    </a:srgbClr>
                  </a:outerShdw>
                </a:effectLst>
                <a:latin typeface="Adobe Caslon Pro Bold" panose="0205070206050A020403" pitchFamily="18" charset="0"/>
              </a:rPr>
              <a:t>The revelation doesn’t stop here!</a:t>
            </a:r>
          </a:p>
        </p:txBody>
      </p:sp>
    </p:spTree>
    <p:extLst>
      <p:ext uri="{BB962C8B-B14F-4D97-AF65-F5344CB8AC3E}">
        <p14:creationId xmlns:p14="http://schemas.microsoft.com/office/powerpoint/2010/main" val="2139166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animEffect transition="in" filter="fade">
                                      <p:cBhvr>
                                        <p:cTn id="7" dur="1000"/>
                                        <p:tgtEl>
                                          <p:spTgt spid="92164">
                                            <p:txEl>
                                              <p:pRg st="0" end="0"/>
                                            </p:txEl>
                                          </p:spTgt>
                                        </p:tgtEl>
                                      </p:cBhvr>
                                    </p:animEffect>
                                    <p:anim calcmode="lin" valueType="num">
                                      <p:cBhvr>
                                        <p:cTn id="8" dur="1000" fill="hold"/>
                                        <p:tgtEl>
                                          <p:spTgt spid="921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16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64">
                                            <p:txEl>
                                              <p:pRg st="1" end="1"/>
                                            </p:txEl>
                                          </p:spTgt>
                                        </p:tgtEl>
                                        <p:attrNameLst>
                                          <p:attrName>style.visibility</p:attrName>
                                        </p:attrNameLst>
                                      </p:cBhvr>
                                      <p:to>
                                        <p:strVal val="visible"/>
                                      </p:to>
                                    </p:set>
                                    <p:animEffect transition="in" filter="fade">
                                      <p:cBhvr>
                                        <p:cTn id="14" dur="1000"/>
                                        <p:tgtEl>
                                          <p:spTgt spid="92164">
                                            <p:txEl>
                                              <p:pRg st="1" end="1"/>
                                            </p:txEl>
                                          </p:spTgt>
                                        </p:tgtEl>
                                      </p:cBhvr>
                                    </p:animEffect>
                                    <p:anim calcmode="lin" valueType="num">
                                      <p:cBhvr>
                                        <p:cTn id="15" dur="1000" fill="hold"/>
                                        <p:tgtEl>
                                          <p:spTgt spid="9216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216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164">
                                            <p:txEl>
                                              <p:pRg st="2" end="2"/>
                                            </p:txEl>
                                          </p:spTgt>
                                        </p:tgtEl>
                                        <p:attrNameLst>
                                          <p:attrName>style.visibility</p:attrName>
                                        </p:attrNameLst>
                                      </p:cBhvr>
                                      <p:to>
                                        <p:strVal val="visible"/>
                                      </p:to>
                                    </p:set>
                                    <p:animEffect transition="in" filter="fade">
                                      <p:cBhvr>
                                        <p:cTn id="21" dur="1000"/>
                                        <p:tgtEl>
                                          <p:spTgt spid="92164">
                                            <p:txEl>
                                              <p:pRg st="2" end="2"/>
                                            </p:txEl>
                                          </p:spTgt>
                                        </p:tgtEl>
                                      </p:cBhvr>
                                    </p:animEffect>
                                    <p:anim calcmode="lin" valueType="num">
                                      <p:cBhvr>
                                        <p:cTn id="22" dur="1000" fill="hold"/>
                                        <p:tgtEl>
                                          <p:spTgt spid="9216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216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3" name="Rectangle 3"/>
          <p:cNvSpPr>
            <a:spLocks noGrp="1" noChangeArrowheads="1"/>
          </p:cNvSpPr>
          <p:nvPr>
            <p:ph type="title" idx="4294967295"/>
          </p:nvPr>
        </p:nvSpPr>
        <p:spPr>
          <a:xfrm>
            <a:off x="503238" y="103188"/>
            <a:ext cx="9070975" cy="1731962"/>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8000">
                <a:solidFill>
                  <a:srgbClr val="FFFFFF"/>
                </a:solidFill>
                <a:effectLst>
                  <a:outerShdw blurRad="38100" dist="38100" dir="2700000" algn="tl">
                    <a:srgbClr val="C0C0C0"/>
                  </a:outerShdw>
                </a:effectLst>
                <a:latin typeface="Adobe Caslon Pro Bold" panose="0205070206050A020403" pitchFamily="18" charset="0"/>
              </a:rPr>
              <a:t>C.I.A.</a:t>
            </a:r>
          </a:p>
        </p:txBody>
      </p:sp>
      <p:sp>
        <p:nvSpPr>
          <p:cNvPr id="15364"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66"/>
                </a:solidFill>
                <a:effectLst>
                  <a:outerShdw blurRad="38100" dist="38100" dir="2700000" algn="tl">
                    <a:srgbClr val="C0C0C0"/>
                  </a:outerShdw>
                </a:effectLst>
                <a:latin typeface="Adobe Caslon Pro Bold" panose="0205070206050A020403" pitchFamily="18" charset="0"/>
              </a:rPr>
              <a:t>C</a:t>
            </a:r>
            <a:r>
              <a:rPr lang="en-US" altLang="en-US" sz="4800">
                <a:solidFill>
                  <a:srgbClr val="FFFF66"/>
                </a:solidFill>
                <a:effectLst>
                  <a:outerShdw blurRad="38100" dist="38100" dir="2700000" algn="tl">
                    <a:srgbClr val="C0C0C0"/>
                  </a:outerShdw>
                </a:effectLst>
                <a:latin typeface="Adobe Caslon Pro Bold" panose="0205070206050A020403" pitchFamily="18" charset="0"/>
              </a:rPr>
              <a:t>osmological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I</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ntelligent Design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6000">
                <a:solidFill>
                  <a:srgbClr val="FFFFFF"/>
                </a:solidFill>
                <a:effectLst>
                  <a:outerShdw blurRad="38100" dist="38100" dir="2700000" algn="tl">
                    <a:srgbClr val="C0C0C0"/>
                  </a:outerShdw>
                </a:effectLst>
                <a:latin typeface="Adobe Caslon Pro Bold" panose="0205070206050A020403" pitchFamily="18" charset="0"/>
              </a:rPr>
              <a:t>A</a:t>
            </a:r>
            <a:r>
              <a:rPr lang="en-US" altLang="en-US" sz="4800">
                <a:solidFill>
                  <a:srgbClr val="FFFFFF"/>
                </a:solidFill>
                <a:effectLst>
                  <a:outerShdw blurRad="38100" dist="38100" dir="2700000" algn="tl">
                    <a:srgbClr val="C0C0C0"/>
                  </a:outerShdw>
                </a:effectLst>
                <a:latin typeface="Adobe Caslon Pro Bold" panose="0205070206050A020403" pitchFamily="18" charset="0"/>
              </a:rPr>
              <a:t>bsolute Moral Values Argument</a:t>
            </a:r>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AutoShape 2"/>
          <p:cNvSpPr>
            <a:spLocks noChangeArrowheads="1"/>
          </p:cNvSpPr>
          <p:nvPr/>
        </p:nvSpPr>
        <p:spPr bwMode="auto">
          <a:xfrm>
            <a:off x="274638" y="2560638"/>
            <a:ext cx="9601200" cy="3840162"/>
          </a:xfrm>
          <a:prstGeom prst="roundRect">
            <a:avLst>
              <a:gd name="adj" fmla="val 37"/>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7" name="Line 3"/>
          <p:cNvSpPr>
            <a:spLocks noChangeShapeType="1"/>
          </p:cNvSpPr>
          <p:nvPr/>
        </p:nvSpPr>
        <p:spPr bwMode="auto">
          <a:xfrm>
            <a:off x="323850" y="3746500"/>
            <a:ext cx="7358063" cy="1588"/>
          </a:xfrm>
          <a:prstGeom prst="line">
            <a:avLst/>
          </a:prstGeom>
          <a:noFill/>
          <a:ln w="36720" cap="flat">
            <a:solidFill>
              <a:srgbClr val="0047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388" name="Rectangle 4"/>
          <p:cNvSpPr>
            <a:spLocks noGrp="1" noChangeArrowheads="1"/>
          </p:cNvSpPr>
          <p:nvPr>
            <p:ph type="subTitle" idx="4294967295"/>
          </p:nvPr>
        </p:nvSpPr>
        <p:spPr>
          <a:xfrm>
            <a:off x="503238" y="2020888"/>
            <a:ext cx="9070975" cy="4989512"/>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4000">
                <a:solidFill>
                  <a:srgbClr val="FFFF99"/>
                </a:solidFill>
                <a:effectLst>
                  <a:outerShdw blurRad="38100" dist="38100" dir="2700000" algn="tl">
                    <a:srgbClr val="C0C0C0"/>
                  </a:outerShdw>
                </a:effectLst>
                <a:latin typeface="Adobe Caslon Pro Bold" panose="0205070206050A020403" pitchFamily="18" charset="0"/>
              </a:rPr>
              <a:t>Kalam or Horizontal Argument</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2. The universe had a beginning.</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3. Therefore, the universe had a cause.</a:t>
            </a:r>
          </a:p>
        </p:txBody>
      </p:sp>
      <p:sp>
        <p:nvSpPr>
          <p:cNvPr id="16389" name="AutoShape 5"/>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90" name="Rectangle 6"/>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6388">
                                            <p:txEl>
                                              <p:pRg st="1" end="1"/>
                                            </p:txEl>
                                          </p:spTgt>
                                        </p:tgtEl>
                                        <p:attrNameLst>
                                          <p:attrName>style.visibility</p:attrName>
                                        </p:attrNameLst>
                                      </p:cBhvr>
                                      <p:to>
                                        <p:strVal val="visible"/>
                                      </p:to>
                                    </p:set>
                                    <p:animEffect transition="in" filter="checkerboard(across)">
                                      <p:cBhvr additive="repl">
                                        <p:cTn id="7" dur="500"/>
                                        <p:tgtEl>
                                          <p:spTgt spid="163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6388">
                                            <p:txEl>
                                              <p:pRg st="2" end="2"/>
                                            </p:txEl>
                                          </p:spTgt>
                                        </p:tgtEl>
                                        <p:attrNameLst>
                                          <p:attrName>style.visibility</p:attrName>
                                        </p:attrNameLst>
                                      </p:cBhvr>
                                      <p:to>
                                        <p:strVal val="visible"/>
                                      </p:to>
                                    </p:set>
                                    <p:animEffect transition="in" filter="checkerboard(across)">
                                      <p:cBhvr additive="repl">
                                        <p:cTn id="12" dur="500"/>
                                        <p:tgtEl>
                                          <p:spTgt spid="163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6388">
                                            <p:txEl>
                                              <p:pRg st="3" end="3"/>
                                            </p:txEl>
                                          </p:spTgt>
                                        </p:tgtEl>
                                        <p:attrNameLst>
                                          <p:attrName>style.visibility</p:attrName>
                                        </p:attrNameLst>
                                      </p:cBhvr>
                                      <p:to>
                                        <p:strVal val="visible"/>
                                      </p:to>
                                    </p:set>
                                    <p:animEffect transition="in" filter="checkerboard(across)">
                                      <p:cBhvr additive="repl">
                                        <p:cTn id="17"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8575" cy="768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AutoShape 2"/>
          <p:cNvSpPr>
            <a:spLocks noChangeArrowheads="1"/>
          </p:cNvSpPr>
          <p:nvPr/>
        </p:nvSpPr>
        <p:spPr bwMode="auto">
          <a:xfrm>
            <a:off x="0" y="427037"/>
            <a:ext cx="10188575" cy="1189038"/>
          </a:xfrm>
          <a:prstGeom prst="roundRect">
            <a:avLst>
              <a:gd name="adj" fmla="val 130"/>
            </a:avLst>
          </a:prstGeom>
          <a:solidFill>
            <a:srgbClr val="0099FF">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1" name="Rectangle 3"/>
          <p:cNvSpPr>
            <a:spLocks noGrp="1" noChangeArrowheads="1"/>
          </p:cNvSpPr>
          <p:nvPr>
            <p:ph type="title" idx="4294967295"/>
          </p:nvPr>
        </p:nvSpPr>
        <p:spPr>
          <a:xfrm>
            <a:off x="503238" y="219075"/>
            <a:ext cx="9070975" cy="1428750"/>
          </a:xfrm>
          <a:ln/>
        </p:spPr>
        <p:txBody>
          <a:bodyPr/>
          <a:lstStyle/>
          <a:p>
            <a:pPr>
              <a:lnSpc>
                <a:spcPct val="142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6600">
                <a:solidFill>
                  <a:srgbClr val="FFFFFF"/>
                </a:solidFill>
                <a:effectLst>
                  <a:outerShdw blurRad="38100" dist="38100" dir="2700000" algn="tl">
                    <a:srgbClr val="C0C0C0"/>
                  </a:outerShdw>
                </a:effectLst>
                <a:latin typeface="Adobe Caslon Pro Bold" panose="0205070206050A020403" pitchFamily="18" charset="0"/>
              </a:rPr>
              <a:t>Cosmological Argument</a:t>
            </a:r>
          </a:p>
        </p:txBody>
      </p:sp>
      <p:sp>
        <p:nvSpPr>
          <p:cNvPr id="17412" name="AutoShape 4"/>
          <p:cNvSpPr>
            <a:spLocks noChangeArrowheads="1"/>
          </p:cNvSpPr>
          <p:nvPr/>
        </p:nvSpPr>
        <p:spPr bwMode="auto">
          <a:xfrm>
            <a:off x="274638" y="2103438"/>
            <a:ext cx="9601200" cy="5303837"/>
          </a:xfrm>
          <a:prstGeom prst="roundRect">
            <a:avLst>
              <a:gd name="adj" fmla="val 28"/>
            </a:avLst>
          </a:prstGeom>
          <a:solidFill>
            <a:srgbClr val="000000">
              <a:alpha val="50000"/>
            </a:srgbClr>
          </a:solidFill>
          <a:ln w="93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3" name="Rectangle 5"/>
          <p:cNvSpPr>
            <a:spLocks noGrp="1" noChangeArrowheads="1"/>
          </p:cNvSpPr>
          <p:nvPr>
            <p:ph type="subTitle" idx="4294967295"/>
          </p:nvPr>
        </p:nvSpPr>
        <p:spPr>
          <a:xfrm>
            <a:off x="365125" y="2508250"/>
            <a:ext cx="9509125" cy="4675188"/>
          </a:xfrm>
          <a:ln/>
        </p:spPr>
        <p:txBody>
          <a:bodyPr tIns="0" anchor="ctr"/>
          <a:lstStyle/>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1. Everything that had a beginning had a cause.</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The Law of Causality</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r>
              <a:rPr lang="en-US" altLang="en-US" sz="3600">
                <a:solidFill>
                  <a:srgbClr val="FFFFFF"/>
                </a:solidFill>
                <a:effectLst>
                  <a:outerShdw blurRad="38100" dist="38100" dir="2700000" algn="tl">
                    <a:srgbClr val="C0C0C0"/>
                  </a:outerShdw>
                </a:effectLst>
                <a:latin typeface="Adobe Caslon Pro Bold" panose="0205070206050A020403" pitchFamily="18" charset="0"/>
              </a:rPr>
              <a:t>All of science depends on this law!</a:t>
            </a: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a:p>
            <a:pPr indent="-323850">
              <a:lnSpc>
                <a:spcPct val="142000"/>
              </a:lnSpc>
              <a:spcAft>
                <a:spcPct val="0"/>
              </a:spcAft>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410700" algn="l"/>
              </a:tabLst>
            </a:pPr>
            <a:endParaRPr lang="en-US" altLang="en-US" sz="3600">
              <a:solidFill>
                <a:srgbClr val="FFFFFF"/>
              </a:solidFill>
              <a:effectLst>
                <a:outerShdw blurRad="38100" dist="38100" dir="2700000" algn="tl">
                  <a:srgbClr val="C0C0C0"/>
                </a:outerShdw>
              </a:effectLst>
              <a:latin typeface="Adobe Caslon Pro Bold" panose="0205070206050A020403"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fill="hold" nodeType="clickEffect">
                                  <p:stCondLst>
                                    <p:cond delay="0"/>
                                  </p:stCondLst>
                                  <p:childTnLst>
                                    <p:set>
                                      <p:cBhvr additive="repl">
                                        <p:cTn id="6" dur="1" fill="hold">
                                          <p:stCondLst>
                                            <p:cond delay="0"/>
                                          </p:stCondLst>
                                        </p:cTn>
                                        <p:tgtEl>
                                          <p:spTgt spid="17413">
                                            <p:txEl>
                                              <p:pRg st="2" end="2"/>
                                            </p:txEl>
                                          </p:spTgt>
                                        </p:tgtEl>
                                        <p:attrNameLst>
                                          <p:attrName>style.visibility</p:attrName>
                                        </p:attrNameLst>
                                      </p:cBhvr>
                                      <p:to>
                                        <p:strVal val="visible"/>
                                      </p:to>
                                    </p:set>
                                    <p:animEffect transition="in" filter="wedge">
                                      <p:cBhvr additive="repl">
                                        <p:cTn id="7" dur="2000"/>
                                        <p:tgtEl>
                                          <p:spTgt spid="17413">
                                            <p:txEl>
                                              <p:pRg st="2" end="2"/>
                                            </p:txEl>
                                          </p:spTgt>
                                        </p:tgtEl>
                                      </p:cBhvr>
                                    </p:animEffect>
                                  </p:childTnLst>
                                </p:cTn>
                              </p:par>
                              <p:par>
                                <p:cTn id="8" presetID="20" presetClass="entr" fill="hold" nodeType="withEffect">
                                  <p:stCondLst>
                                    <p:cond delay="0"/>
                                  </p:stCondLst>
                                  <p:childTnLst>
                                    <p:set>
                                      <p:cBhvr additive="repl">
                                        <p:cTn id="9" dur="1" fill="hold">
                                          <p:stCondLst>
                                            <p:cond delay="0"/>
                                          </p:stCondLst>
                                        </p:cTn>
                                        <p:tgtEl>
                                          <p:spTgt spid="17413">
                                            <p:txEl>
                                              <p:pRg st="3" end="3"/>
                                            </p:txEl>
                                          </p:spTgt>
                                        </p:tgtEl>
                                        <p:attrNameLst>
                                          <p:attrName>style.visibility</p:attrName>
                                        </p:attrNameLst>
                                      </p:cBhvr>
                                      <p:to>
                                        <p:strVal val="visible"/>
                                      </p:to>
                                    </p:set>
                                    <p:animEffect transition="in" filter="wedge">
                                      <p:cBhvr additive="repl">
                                        <p:cTn id="10" dur="2000"/>
                                        <p:tgtEl>
                                          <p:spTgt spid="174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37381</TotalTime>
  <Words>1612</Words>
  <Application>Microsoft Office PowerPoint</Application>
  <PresentationFormat>Custom</PresentationFormat>
  <Paragraphs>427</Paragraphs>
  <Slides>61</Slides>
  <Notes>60</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0</vt:i4>
      </vt:variant>
      <vt:variant>
        <vt:lpstr>Slide Titles</vt:lpstr>
      </vt:variant>
      <vt:variant>
        <vt:i4>61</vt:i4>
      </vt:variant>
    </vt:vector>
  </HeadingPairs>
  <TitlesOfParts>
    <vt:vector size="78" baseType="lpstr">
      <vt:lpstr>Microsoft YaHei</vt:lpstr>
      <vt:lpstr>ＭＳ Ｐゴシック</vt:lpstr>
      <vt:lpstr>Adobe Caslon Pro</vt:lpstr>
      <vt:lpstr>Adobe Caslon Pro Bold</vt:lpstr>
      <vt:lpstr>Adobe Hebrew</vt:lpstr>
      <vt:lpstr>Andalus</vt:lpstr>
      <vt:lpstr>Arial</vt:lpstr>
      <vt:lpstr>Blackoak Std</vt:lpstr>
      <vt:lpstr>Britannic Bold</vt:lpstr>
      <vt:lpstr>Copperplate Gothic Bold</vt:lpstr>
      <vt:lpstr>Courier New</vt:lpstr>
      <vt:lpstr>Curlz MT</vt:lpstr>
      <vt:lpstr>Elephant</vt:lpstr>
      <vt:lpstr>Lucida Sans Unicode</vt:lpstr>
      <vt:lpstr>Times New Roman</vt:lpstr>
      <vt:lpstr>Office Theme</vt:lpstr>
      <vt:lpstr>Office Theme</vt:lpstr>
      <vt:lpstr>The Existence of God</vt:lpstr>
      <vt:lpstr>PowerPoint Presentation</vt:lpstr>
      <vt:lpstr>Examining Effects to Discover The Cause</vt:lpstr>
      <vt:lpstr>CUBS WIN!</vt:lpstr>
      <vt:lpstr>PowerPoint Presentation</vt:lpstr>
      <vt:lpstr>C.I.A.</vt:lpstr>
      <vt:lpstr>C.I.A.</vt:lpstr>
      <vt:lpstr>Cosmological Argument</vt:lpstr>
      <vt:lpstr>Cosmological Argument</vt:lpstr>
      <vt:lpstr>Cosmological Argument</vt:lpstr>
      <vt:lpstr>Cosmological Argument</vt:lpstr>
      <vt:lpstr>Cosmological Argument</vt:lpstr>
      <vt:lpstr>Cosmological Argument</vt:lpstr>
      <vt:lpstr>Cosmological Argument</vt:lpstr>
      <vt:lpstr>Cosmological Argument</vt:lpstr>
      <vt:lpstr>Cosmological Argument</vt:lpstr>
      <vt:lpstr>PowerPoint Presentation</vt:lpstr>
      <vt:lpstr>Cosmological Argument</vt:lpstr>
      <vt:lpstr>Cosmological Argument</vt:lpstr>
      <vt:lpstr>Cosmological Argument</vt:lpstr>
      <vt:lpstr>Cosmological Argument</vt:lpstr>
      <vt:lpstr>Cosmological Argument</vt:lpstr>
      <vt:lpstr>Cosmological Argument</vt:lpstr>
      <vt:lpstr>Cosmological Argument</vt:lpstr>
      <vt:lpstr>Cosmological Argument</vt:lpstr>
      <vt:lpstr>Cosmological Argument</vt:lpstr>
      <vt:lpstr>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C.I.A.</vt:lpstr>
      <vt:lpstr>ABSOLUTE Moral Values</vt:lpstr>
      <vt:lpstr>ABSOLUTE Moral Values</vt:lpstr>
      <vt:lpstr>ABSOLUTE Moral Values</vt:lpstr>
      <vt:lpstr>Every law has a lawgiver.</vt:lpstr>
      <vt:lpstr>ABSOLUTE Moral Values</vt:lpstr>
      <vt:lpstr>There is an Absolute Moral Law (AML).</vt:lpstr>
      <vt:lpstr>There is an Absolute Moral Law (AML).</vt:lpstr>
      <vt:lpstr>There is an Absolute Moral Law (AML).</vt:lpstr>
      <vt:lpstr>There is an Absolute Moral Law (AML).</vt:lpstr>
      <vt:lpstr>ABSOLUTE Moral Values</vt:lpstr>
      <vt:lpstr>ABSOLUTE Moral Values</vt:lpstr>
      <vt:lpstr>C.I.A.</vt:lpstr>
      <vt:lpstr>What comes into your mind when you think about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Existence of God</dc:title>
  <dc:creator>Foland</dc:creator>
  <cp:lastModifiedBy>Andrew Foland</cp:lastModifiedBy>
  <cp:revision>171</cp:revision>
  <cp:lastPrinted>1601-01-01T00:00:00Z</cp:lastPrinted>
  <dcterms:created xsi:type="dcterms:W3CDTF">2015-12-30T01:12:07Z</dcterms:created>
  <dcterms:modified xsi:type="dcterms:W3CDTF">2016-11-09T17:13:07Z</dcterms:modified>
</cp:coreProperties>
</file>